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69" r:id="rId2"/>
    <p:sldId id="263" r:id="rId3"/>
    <p:sldId id="267" r:id="rId4"/>
    <p:sldId id="271" r:id="rId5"/>
    <p:sldId id="289" r:id="rId6"/>
    <p:sldId id="272" r:id="rId7"/>
    <p:sldId id="290" r:id="rId8"/>
    <p:sldId id="291" r:id="rId9"/>
    <p:sldId id="292" r:id="rId10"/>
    <p:sldId id="293" r:id="rId11"/>
    <p:sldId id="295" r:id="rId12"/>
    <p:sldId id="294" r:id="rId13"/>
    <p:sldId id="296" r:id="rId14"/>
    <p:sldId id="297" r:id="rId15"/>
    <p:sldId id="299" r:id="rId16"/>
    <p:sldId id="304" r:id="rId17"/>
    <p:sldId id="300" r:id="rId18"/>
    <p:sldId id="305" r:id="rId19"/>
    <p:sldId id="301" r:id="rId20"/>
    <p:sldId id="306" r:id="rId21"/>
    <p:sldId id="302" r:id="rId22"/>
    <p:sldId id="307" r:id="rId23"/>
    <p:sldId id="303" r:id="rId24"/>
    <p:sldId id="308" r:id="rId25"/>
  </p:sldIdLst>
  <p:sldSz cx="9144000" cy="5715000" type="screen16x10"/>
  <p:notesSz cx="6858000" cy="9144000"/>
  <p:embeddedFontLst>
    <p:embeddedFont>
      <p:font typeface="Paperlogy 4 Regular" charset="-127"/>
      <p:regular r:id="rId27"/>
    </p:embeddedFont>
    <p:embeddedFont>
      <p:font typeface="Paperlogy 5 Medium" charset="-127"/>
      <p:regular r:id="rId28"/>
    </p:embeddedFont>
    <p:embeddedFont>
      <p:font typeface="Paperlogy 6 SemiBold" charset="-127"/>
      <p:regular r:id="rId29"/>
      <p:bold r:id="rId30"/>
    </p:embeddedFont>
    <p:embeddedFont>
      <p:font typeface="Paperlogy 7 Bold" charset="-127"/>
      <p:bold r:id="rId31"/>
    </p:embeddedFont>
    <p:embeddedFont>
      <p:font typeface="Paperlogy 8 ExtraBold" charset="-127"/>
      <p:bold r:id="rId32"/>
    </p:embeddedFon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6EE"/>
    <a:srgbClr val="001F60"/>
    <a:srgbClr val="3C5BA9"/>
    <a:srgbClr val="486AC2"/>
    <a:srgbClr val="5278D8"/>
    <a:srgbClr val="4472C4"/>
    <a:srgbClr val="104862"/>
    <a:srgbClr val="0D3512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33CE95-268F-423A-B2DA-568526D0F144}" v="187" dt="2024-09-19T04:55:01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5216" autoAdjust="0"/>
  </p:normalViewPr>
  <p:slideViewPr>
    <p:cSldViewPr snapToGrid="0">
      <p:cViewPr varScale="1">
        <p:scale>
          <a:sx n="98" d="100"/>
          <a:sy n="98" d="100"/>
        </p:scale>
        <p:origin x="12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g Joon Yeong" userId="a93d047568ebb148" providerId="LiveId" clId="{BB33CE95-268F-423A-B2DA-568526D0F144}"/>
    <pc:docChg chg="undo custSel addSld modSld sldOrd">
      <pc:chgData name="Jang Joon Yeong" userId="a93d047568ebb148" providerId="LiveId" clId="{BB33CE95-268F-423A-B2DA-568526D0F144}" dt="2024-09-19T04:55:59.885" v="1245" actId="20577"/>
      <pc:docMkLst>
        <pc:docMk/>
      </pc:docMkLst>
      <pc:sldChg chg="modSp mod">
        <pc:chgData name="Jang Joon Yeong" userId="a93d047568ebb148" providerId="LiveId" clId="{BB33CE95-268F-423A-B2DA-568526D0F144}" dt="2024-09-19T01:07:40.626" v="340" actId="20577"/>
        <pc:sldMkLst>
          <pc:docMk/>
          <pc:sldMk cId="1283948835" sldId="263"/>
        </pc:sldMkLst>
        <pc:spChg chg="mod">
          <ac:chgData name="Jang Joon Yeong" userId="a93d047568ebb148" providerId="LiveId" clId="{BB33CE95-268F-423A-B2DA-568526D0F144}" dt="2024-09-19T01:07:40.626" v="340" actId="20577"/>
          <ac:spMkLst>
            <pc:docMk/>
            <pc:sldMk cId="1283948835" sldId="263"/>
            <ac:spMk id="4" creationId="{A49B378F-306B-F105-955E-9A3680A7618B}"/>
          </ac:spMkLst>
        </pc:spChg>
      </pc:sldChg>
      <pc:sldChg chg="modSp">
        <pc:chgData name="Jang Joon Yeong" userId="a93d047568ebb148" providerId="LiveId" clId="{BB33CE95-268F-423A-B2DA-568526D0F144}" dt="2024-09-19T04:25:34.399" v="881" actId="20577"/>
        <pc:sldMkLst>
          <pc:docMk/>
          <pc:sldMk cId="3027812791" sldId="267"/>
        </pc:sldMkLst>
        <pc:graphicFrameChg chg="mod">
          <ac:chgData name="Jang Joon Yeong" userId="a93d047568ebb148" providerId="LiveId" clId="{BB33CE95-268F-423A-B2DA-568526D0F144}" dt="2024-09-19T04:25:34.399" v="881" actId="20577"/>
          <ac:graphicFrameMkLst>
            <pc:docMk/>
            <pc:sldMk cId="3027812791" sldId="267"/>
            <ac:graphicFrameMk id="8" creationId="{2F9BC2B2-EEF0-DC3A-6932-756DCB61C43E}"/>
          </ac:graphicFrameMkLst>
        </pc:graphicFrameChg>
      </pc:sldChg>
      <pc:sldChg chg="modSp mod">
        <pc:chgData name="Jang Joon Yeong" userId="a93d047568ebb148" providerId="LiveId" clId="{BB33CE95-268F-423A-B2DA-568526D0F144}" dt="2024-09-19T03:58:34.711" v="856" actId="122"/>
        <pc:sldMkLst>
          <pc:docMk/>
          <pc:sldMk cId="1047869062" sldId="269"/>
        </pc:sldMkLst>
        <pc:spChg chg="mod">
          <ac:chgData name="Jang Joon Yeong" userId="a93d047568ebb148" providerId="LiveId" clId="{BB33CE95-268F-423A-B2DA-568526D0F144}" dt="2024-09-19T03:58:34.711" v="856" actId="122"/>
          <ac:spMkLst>
            <pc:docMk/>
            <pc:sldMk cId="1047869062" sldId="269"/>
            <ac:spMk id="4" creationId="{21A98912-4712-6F73-7916-E471207733DC}"/>
          </ac:spMkLst>
        </pc:spChg>
      </pc:sldChg>
      <pc:sldChg chg="modSp">
        <pc:chgData name="Jang Joon Yeong" userId="a93d047568ebb148" providerId="LiveId" clId="{BB33CE95-268F-423A-B2DA-568526D0F144}" dt="2024-09-19T02:46:37.172" v="706" actId="20577"/>
        <pc:sldMkLst>
          <pc:docMk/>
          <pc:sldMk cId="1594319170" sldId="293"/>
        </pc:sldMkLst>
        <pc:spChg chg="mod">
          <ac:chgData name="Jang Joon Yeong" userId="a93d047568ebb148" providerId="LiveId" clId="{BB33CE95-268F-423A-B2DA-568526D0F144}" dt="2024-09-19T02:46:37.172" v="706" actId="20577"/>
          <ac:spMkLst>
            <pc:docMk/>
            <pc:sldMk cId="1594319170" sldId="293"/>
            <ac:spMk id="2" creationId="{88B24436-EEB0-DC2C-2352-D778643696DD}"/>
          </ac:spMkLst>
        </pc:spChg>
      </pc:sldChg>
      <pc:sldChg chg="modSp mod">
        <pc:chgData name="Jang Joon Yeong" userId="a93d047568ebb148" providerId="LiveId" clId="{BB33CE95-268F-423A-B2DA-568526D0F144}" dt="2024-09-19T04:37:16.976" v="995"/>
        <pc:sldMkLst>
          <pc:docMk/>
          <pc:sldMk cId="22891621" sldId="294"/>
        </pc:sldMkLst>
        <pc:spChg chg="mod">
          <ac:chgData name="Jang Joon Yeong" userId="a93d047568ebb148" providerId="LiveId" clId="{BB33CE95-268F-423A-B2DA-568526D0F144}" dt="2024-09-19T04:37:16.976" v="995"/>
          <ac:spMkLst>
            <pc:docMk/>
            <pc:sldMk cId="22891621" sldId="294"/>
            <ac:spMk id="2" creationId="{88B24436-EEB0-DC2C-2352-D778643696DD}"/>
          </ac:spMkLst>
        </pc:spChg>
      </pc:sldChg>
      <pc:sldChg chg="modSp mod ord">
        <pc:chgData name="Jang Joon Yeong" userId="a93d047568ebb148" providerId="LiveId" clId="{BB33CE95-268F-423A-B2DA-568526D0F144}" dt="2024-09-19T04:09:17.974" v="861" actId="20577"/>
        <pc:sldMkLst>
          <pc:docMk/>
          <pc:sldMk cId="463170617" sldId="295"/>
        </pc:sldMkLst>
        <pc:spChg chg="mod">
          <ac:chgData name="Jang Joon Yeong" userId="a93d047568ebb148" providerId="LiveId" clId="{BB33CE95-268F-423A-B2DA-568526D0F144}" dt="2024-09-19T04:09:17.974" v="861" actId="20577"/>
          <ac:spMkLst>
            <pc:docMk/>
            <pc:sldMk cId="463170617" sldId="295"/>
            <ac:spMk id="2" creationId="{88B24436-EEB0-DC2C-2352-D778643696DD}"/>
          </ac:spMkLst>
        </pc:spChg>
      </pc:sldChg>
      <pc:sldChg chg="modSp mod">
        <pc:chgData name="Jang Joon Yeong" userId="a93d047568ebb148" providerId="LiveId" clId="{BB33CE95-268F-423A-B2DA-568526D0F144}" dt="2024-09-19T01:08:51.201" v="354" actId="6549"/>
        <pc:sldMkLst>
          <pc:docMk/>
          <pc:sldMk cId="2707821324" sldId="300"/>
        </pc:sldMkLst>
        <pc:spChg chg="mod">
          <ac:chgData name="Jang Joon Yeong" userId="a93d047568ebb148" providerId="LiveId" clId="{BB33CE95-268F-423A-B2DA-568526D0F144}" dt="2024-09-19T01:08:51.201" v="354" actId="6549"/>
          <ac:spMkLst>
            <pc:docMk/>
            <pc:sldMk cId="2707821324" sldId="300"/>
            <ac:spMk id="4" creationId="{C7CEED5B-089A-0184-B6E3-E426B238AA3E}"/>
          </ac:spMkLst>
        </pc:spChg>
      </pc:sldChg>
      <pc:sldChg chg="modSp mod">
        <pc:chgData name="Jang Joon Yeong" userId="a93d047568ebb148" providerId="LiveId" clId="{BB33CE95-268F-423A-B2DA-568526D0F144}" dt="2024-09-19T01:42:11.632" v="377" actId="6549"/>
        <pc:sldMkLst>
          <pc:docMk/>
          <pc:sldMk cId="2517811387" sldId="301"/>
        </pc:sldMkLst>
        <pc:spChg chg="mod">
          <ac:chgData name="Jang Joon Yeong" userId="a93d047568ebb148" providerId="LiveId" clId="{BB33CE95-268F-423A-B2DA-568526D0F144}" dt="2024-09-19T01:42:11.632" v="377" actId="6549"/>
          <ac:spMkLst>
            <pc:docMk/>
            <pc:sldMk cId="2517811387" sldId="301"/>
            <ac:spMk id="4" creationId="{C7CEED5B-089A-0184-B6E3-E426B238AA3E}"/>
          </ac:spMkLst>
        </pc:spChg>
      </pc:sldChg>
      <pc:sldChg chg="modSp mod">
        <pc:chgData name="Jang Joon Yeong" userId="a93d047568ebb148" providerId="LiveId" clId="{BB33CE95-268F-423A-B2DA-568526D0F144}" dt="2024-09-19T02:03:31.289" v="455" actId="20577"/>
        <pc:sldMkLst>
          <pc:docMk/>
          <pc:sldMk cId="2390289215" sldId="302"/>
        </pc:sldMkLst>
        <pc:spChg chg="mod">
          <ac:chgData name="Jang Joon Yeong" userId="a93d047568ebb148" providerId="LiveId" clId="{BB33CE95-268F-423A-B2DA-568526D0F144}" dt="2024-09-19T02:03:31.289" v="455" actId="20577"/>
          <ac:spMkLst>
            <pc:docMk/>
            <pc:sldMk cId="2390289215" sldId="302"/>
            <ac:spMk id="4" creationId="{C7CEED5B-089A-0184-B6E3-E426B238AA3E}"/>
          </ac:spMkLst>
        </pc:spChg>
      </pc:sldChg>
      <pc:sldChg chg="modSp mod">
        <pc:chgData name="Jang Joon Yeong" userId="a93d047568ebb148" providerId="LiveId" clId="{BB33CE95-268F-423A-B2DA-568526D0F144}" dt="2024-09-19T00:50:13.911" v="281" actId="255"/>
        <pc:sldMkLst>
          <pc:docMk/>
          <pc:sldMk cId="3839847501" sldId="303"/>
        </pc:sldMkLst>
        <pc:spChg chg="mod">
          <ac:chgData name="Jang Joon Yeong" userId="a93d047568ebb148" providerId="LiveId" clId="{BB33CE95-268F-423A-B2DA-568526D0F144}" dt="2024-09-19T00:50:13.911" v="281" actId="255"/>
          <ac:spMkLst>
            <pc:docMk/>
            <pc:sldMk cId="3839847501" sldId="303"/>
            <ac:spMk id="2" creationId="{88B24436-EEB0-DC2C-2352-D778643696DD}"/>
          </ac:spMkLst>
        </pc:spChg>
      </pc:sldChg>
      <pc:sldChg chg="modSp mod">
        <pc:chgData name="Jang Joon Yeong" userId="a93d047568ebb148" providerId="LiveId" clId="{BB33CE95-268F-423A-B2DA-568526D0F144}" dt="2024-09-18T23:31:13.915" v="35" actId="20577"/>
        <pc:sldMkLst>
          <pc:docMk/>
          <pc:sldMk cId="334669275" sldId="304"/>
        </pc:sldMkLst>
        <pc:graphicFrameChg chg="modGraphic">
          <ac:chgData name="Jang Joon Yeong" userId="a93d047568ebb148" providerId="LiveId" clId="{BB33CE95-268F-423A-B2DA-568526D0F144}" dt="2024-09-18T23:31:13.915" v="35" actId="20577"/>
          <ac:graphicFrameMkLst>
            <pc:docMk/>
            <pc:sldMk cId="334669275" sldId="304"/>
            <ac:graphicFrameMk id="4" creationId="{A8BD1B33-45D6-76A2-D047-BFB3DCC3EF11}"/>
          </ac:graphicFrameMkLst>
        </pc:graphicFrameChg>
      </pc:sldChg>
      <pc:sldChg chg="addSp modSp mod">
        <pc:chgData name="Jang Joon Yeong" userId="a93d047568ebb148" providerId="LiveId" clId="{BB33CE95-268F-423A-B2DA-568526D0F144}" dt="2024-09-19T02:32:08.584" v="662" actId="27636"/>
        <pc:sldMkLst>
          <pc:docMk/>
          <pc:sldMk cId="2790209119" sldId="305"/>
        </pc:sldMkLst>
        <pc:spChg chg="mod">
          <ac:chgData name="Jang Joon Yeong" userId="a93d047568ebb148" providerId="LiveId" clId="{BB33CE95-268F-423A-B2DA-568526D0F144}" dt="2024-09-19T02:13:56.819" v="494" actId="5793"/>
          <ac:spMkLst>
            <pc:docMk/>
            <pc:sldMk cId="2790209119" sldId="305"/>
            <ac:spMk id="2" creationId="{88B24436-EEB0-DC2C-2352-D778643696DD}"/>
          </ac:spMkLst>
        </pc:spChg>
        <pc:spChg chg="mod">
          <ac:chgData name="Jang Joon Yeong" userId="a93d047568ebb148" providerId="LiveId" clId="{BB33CE95-268F-423A-B2DA-568526D0F144}" dt="2024-09-19T02:19:07.271" v="512" actId="20577"/>
          <ac:spMkLst>
            <pc:docMk/>
            <pc:sldMk cId="2790209119" sldId="305"/>
            <ac:spMk id="4" creationId="{C7CEED5B-089A-0184-B6E3-E426B238AA3E}"/>
          </ac:spMkLst>
        </pc:spChg>
        <pc:spChg chg="add mod">
          <ac:chgData name="Jang Joon Yeong" userId="a93d047568ebb148" providerId="LiveId" clId="{BB33CE95-268F-423A-B2DA-568526D0F144}" dt="2024-09-19T02:32:08.584" v="662" actId="27636"/>
          <ac:spMkLst>
            <pc:docMk/>
            <pc:sldMk cId="2790209119" sldId="305"/>
            <ac:spMk id="13" creationId="{8D222F7A-B9B6-F562-7B62-23113C670099}"/>
          </ac:spMkLst>
        </pc:spChg>
        <pc:picChg chg="add mod">
          <ac:chgData name="Jang Joon Yeong" userId="a93d047568ebb148" providerId="LiveId" clId="{BB33CE95-268F-423A-B2DA-568526D0F144}" dt="2024-09-19T02:14:22.332" v="496" actId="1076"/>
          <ac:picMkLst>
            <pc:docMk/>
            <pc:sldMk cId="2790209119" sldId="305"/>
            <ac:picMk id="6" creationId="{783C54D4-4488-EB6C-87B4-7A0A414E966D}"/>
          </ac:picMkLst>
        </pc:picChg>
        <pc:picChg chg="add mod">
          <ac:chgData name="Jang Joon Yeong" userId="a93d047568ebb148" providerId="LiveId" clId="{BB33CE95-268F-423A-B2DA-568526D0F144}" dt="2024-09-19T02:14:40.273" v="498" actId="1076"/>
          <ac:picMkLst>
            <pc:docMk/>
            <pc:sldMk cId="2790209119" sldId="305"/>
            <ac:picMk id="8" creationId="{ACF4690E-8322-FD75-1394-9127C3EE9A9B}"/>
          </ac:picMkLst>
        </pc:picChg>
        <pc:picChg chg="add mod">
          <ac:chgData name="Jang Joon Yeong" userId="a93d047568ebb148" providerId="LiveId" clId="{BB33CE95-268F-423A-B2DA-568526D0F144}" dt="2024-09-19T02:15:13.793" v="500" actId="1076"/>
          <ac:picMkLst>
            <pc:docMk/>
            <pc:sldMk cId="2790209119" sldId="305"/>
            <ac:picMk id="10" creationId="{589AB611-9BEF-B903-DB00-9CAD4F6D4A55}"/>
          </ac:picMkLst>
        </pc:picChg>
        <pc:picChg chg="add mod">
          <ac:chgData name="Jang Joon Yeong" userId="a93d047568ebb148" providerId="LiveId" clId="{BB33CE95-268F-423A-B2DA-568526D0F144}" dt="2024-09-19T02:18:27.541" v="502" actId="1076"/>
          <ac:picMkLst>
            <pc:docMk/>
            <pc:sldMk cId="2790209119" sldId="305"/>
            <ac:picMk id="12" creationId="{17A29E88-D401-06B6-793D-285D6B3EAC4F}"/>
          </ac:picMkLst>
        </pc:picChg>
      </pc:sldChg>
      <pc:sldChg chg="modSp mod">
        <pc:chgData name="Jang Joon Yeong" userId="a93d047568ebb148" providerId="LiveId" clId="{BB33CE95-268F-423A-B2DA-568526D0F144}" dt="2024-09-19T01:42:19.819" v="379" actId="20577"/>
        <pc:sldMkLst>
          <pc:docMk/>
          <pc:sldMk cId="4185909894" sldId="306"/>
        </pc:sldMkLst>
        <pc:spChg chg="mod">
          <ac:chgData name="Jang Joon Yeong" userId="a93d047568ebb148" providerId="LiveId" clId="{BB33CE95-268F-423A-B2DA-568526D0F144}" dt="2024-09-19T01:42:19.819" v="379" actId="20577"/>
          <ac:spMkLst>
            <pc:docMk/>
            <pc:sldMk cId="4185909894" sldId="306"/>
            <ac:spMk id="4" creationId="{C7CEED5B-089A-0184-B6E3-E426B238AA3E}"/>
          </ac:spMkLst>
        </pc:spChg>
      </pc:sldChg>
      <pc:sldChg chg="modSp mod">
        <pc:chgData name="Jang Joon Yeong" userId="a93d047568ebb148" providerId="LiveId" clId="{BB33CE95-268F-423A-B2DA-568526D0F144}" dt="2024-09-19T02:03:36.557" v="457" actId="20577"/>
        <pc:sldMkLst>
          <pc:docMk/>
          <pc:sldMk cId="1129772403" sldId="307"/>
        </pc:sldMkLst>
        <pc:spChg chg="mod">
          <ac:chgData name="Jang Joon Yeong" userId="a93d047568ebb148" providerId="LiveId" clId="{BB33CE95-268F-423A-B2DA-568526D0F144}" dt="2024-09-19T02:03:36.557" v="457" actId="20577"/>
          <ac:spMkLst>
            <pc:docMk/>
            <pc:sldMk cId="1129772403" sldId="307"/>
            <ac:spMk id="4" creationId="{C7CEED5B-089A-0184-B6E3-E426B238AA3E}"/>
          </ac:spMkLst>
        </pc:spChg>
      </pc:sldChg>
      <pc:sldChg chg="modSp add mod">
        <pc:chgData name="Jang Joon Yeong" userId="a93d047568ebb148" providerId="LiveId" clId="{BB33CE95-268F-423A-B2DA-568526D0F144}" dt="2024-09-19T04:55:59.885" v="1245" actId="20577"/>
        <pc:sldMkLst>
          <pc:docMk/>
          <pc:sldMk cId="1545444205" sldId="308"/>
        </pc:sldMkLst>
        <pc:spChg chg="mod">
          <ac:chgData name="Jang Joon Yeong" userId="a93d047568ebb148" providerId="LiveId" clId="{BB33CE95-268F-423A-B2DA-568526D0F144}" dt="2024-09-19T04:55:59.885" v="1245" actId="20577"/>
          <ac:spMkLst>
            <pc:docMk/>
            <pc:sldMk cId="1545444205" sldId="308"/>
            <ac:spMk id="2" creationId="{88B24436-EEB0-DC2C-2352-D778643696DD}"/>
          </ac:spMkLst>
        </pc:spChg>
        <pc:spChg chg="mod">
          <ac:chgData name="Jang Joon Yeong" userId="a93d047568ebb148" providerId="LiveId" clId="{BB33CE95-268F-423A-B2DA-568526D0F144}" dt="2024-09-19T02:19:28.899" v="524" actId="20577"/>
          <ac:spMkLst>
            <pc:docMk/>
            <pc:sldMk cId="1545444205" sldId="308"/>
            <ac:spMk id="4" creationId="{C7CEED5B-089A-0184-B6E3-E426B238AA3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A78D3-E2B6-D344-8D46-27C2B63004DD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708EF3E-2E55-F34D-AD0C-BB151B6136A9}">
      <dgm:prSet phldrT="[텍스트]" custT="1"/>
      <dgm:spPr/>
      <dgm:t>
        <a:bodyPr/>
        <a:lstStyle/>
        <a:p>
          <a:pPr latinLnBrk="1"/>
          <a:r>
            <a:rPr lang="en-US" altLang="ko-KR" sz="28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Model Training</a:t>
          </a:r>
          <a:endParaRPr lang="ko-KR" altLang="en-US" sz="28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4C8812BF-4F3A-BD49-9D33-EA5422129B20}" type="par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73809D4F-D5E8-7F41-99F2-75963B024755}" type="sibTrans" cxnId="{05488B0E-3907-A245-BAF9-75F34AA2E4B9}">
      <dgm:prSet/>
      <dgm:spPr/>
      <dgm:t>
        <a:bodyPr/>
        <a:lstStyle/>
        <a:p>
          <a:pPr latinLnBrk="1"/>
          <a:endParaRPr lang="ko-KR" altLang="en-US"/>
        </a:p>
      </dgm:t>
    </dgm:pt>
    <dgm:pt modelId="{75359DBE-487A-1B43-ADA3-45DA54E79BD5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Linear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E68132A7-71E6-414F-BF0B-CC36F55C6E41}" type="parTrans" cxnId="{3BE857B5-4776-EC47-AED6-5D61898C0400}">
      <dgm:prSet/>
      <dgm:spPr/>
      <dgm:t>
        <a:bodyPr/>
        <a:lstStyle/>
        <a:p>
          <a:pPr latinLnBrk="1"/>
          <a:endParaRPr lang="ko-KR" altLang="en-US"/>
        </a:p>
      </dgm:t>
    </dgm:pt>
    <dgm:pt modelId="{32004EB4-5905-C449-92CD-E82E711D492A}" type="sibTrans" cxnId="{3BE857B5-4776-EC47-AED6-5D61898C0400}">
      <dgm:prSet/>
      <dgm:spPr/>
      <dgm:t>
        <a:bodyPr/>
        <a:lstStyle/>
        <a:p>
          <a:pPr latinLnBrk="1"/>
          <a:endParaRPr lang="ko-KR" altLang="en-US"/>
        </a:p>
      </dgm:t>
    </dgm:pt>
    <dgm:pt modelId="{9D5A6337-15F8-1140-A47A-E4A94DDE6E86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Gradient Descent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496805FF-0888-7847-AC73-78185EA5F19C}" type="parTrans" cxnId="{691AB247-01CE-4B4F-AE74-40AB44F2F93E}">
      <dgm:prSet/>
      <dgm:spPr/>
      <dgm:t>
        <a:bodyPr/>
        <a:lstStyle/>
        <a:p>
          <a:pPr latinLnBrk="1"/>
          <a:endParaRPr lang="ko-KR" altLang="en-US"/>
        </a:p>
      </dgm:t>
    </dgm:pt>
    <dgm:pt modelId="{97D64768-CD70-2C4D-9C0C-B7874E88E0DA}" type="sibTrans" cxnId="{691AB247-01CE-4B4F-AE74-40AB44F2F93E}">
      <dgm:prSet/>
      <dgm:spPr/>
      <dgm:t>
        <a:bodyPr/>
        <a:lstStyle/>
        <a:p>
          <a:pPr latinLnBrk="1"/>
          <a:endParaRPr lang="ko-KR" altLang="en-US"/>
        </a:p>
      </dgm:t>
    </dgm:pt>
    <dgm:pt modelId="{21F0488C-63B8-484B-971E-02C2A07297F2}">
      <dgm:prSet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Polynomial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7573183E-BE85-9342-A423-5AB359DE3B2F}" type="parTrans" cxnId="{14870A32-0794-3C4B-BC5B-8DD15DAA3029}">
      <dgm:prSet/>
      <dgm:spPr/>
      <dgm:t>
        <a:bodyPr/>
        <a:lstStyle/>
        <a:p>
          <a:pPr latinLnBrk="1"/>
          <a:endParaRPr lang="ko-KR" altLang="en-US"/>
        </a:p>
      </dgm:t>
    </dgm:pt>
    <dgm:pt modelId="{5ED43B33-3C90-2A46-AB95-FCD883174C55}" type="sibTrans" cxnId="{14870A32-0794-3C4B-BC5B-8DD15DAA3029}">
      <dgm:prSet/>
      <dgm:spPr/>
      <dgm:t>
        <a:bodyPr/>
        <a:lstStyle/>
        <a:p>
          <a:pPr latinLnBrk="1"/>
          <a:endParaRPr lang="ko-KR" altLang="en-US"/>
        </a:p>
      </dgm:t>
    </dgm:pt>
    <dgm:pt modelId="{B9CEC285-54B1-4C40-B94C-E3FD32C33162}">
      <dgm:prSet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Overfitting, Underfitting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A1232077-D3E2-6C49-92F4-11E163E3F25A}" type="parTrans" cxnId="{626CD55B-611D-1245-97C5-7C5A90E4F199}">
      <dgm:prSet/>
      <dgm:spPr/>
      <dgm:t>
        <a:bodyPr/>
        <a:lstStyle/>
        <a:p>
          <a:pPr latinLnBrk="1"/>
          <a:endParaRPr lang="ko-KR" altLang="en-US"/>
        </a:p>
      </dgm:t>
    </dgm:pt>
    <dgm:pt modelId="{0B46B250-FEED-5A42-9D6C-68704A87EE58}" type="sibTrans" cxnId="{626CD55B-611D-1245-97C5-7C5A90E4F199}">
      <dgm:prSet/>
      <dgm:spPr/>
      <dgm:t>
        <a:bodyPr/>
        <a:lstStyle/>
        <a:p>
          <a:pPr latinLnBrk="1"/>
          <a:endParaRPr lang="ko-KR" altLang="en-US"/>
        </a:p>
      </dgm:t>
    </dgm:pt>
    <dgm:pt modelId="{05E3D93B-CD34-9147-AEDC-DABDDD7A31D8}">
      <dgm:prSet custT="1"/>
      <dgm:spPr/>
      <dgm:t>
        <a:bodyPr/>
        <a:lstStyle/>
        <a:p>
          <a:pPr latinLnBrk="1"/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Lidge</a:t>
          </a: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, </a:t>
          </a:r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Rasso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40EBD170-3F0D-1447-91EC-E3C5DB25674C}" type="parTrans" cxnId="{3404B593-DF87-EE4C-A4F8-99A769FF948F}">
      <dgm:prSet/>
      <dgm:spPr/>
      <dgm:t>
        <a:bodyPr/>
        <a:lstStyle/>
        <a:p>
          <a:pPr latinLnBrk="1"/>
          <a:endParaRPr lang="ko-KR" altLang="en-US"/>
        </a:p>
      </dgm:t>
    </dgm:pt>
    <dgm:pt modelId="{C430AED8-D7F8-D248-BE1C-665483E06EFA}" type="sibTrans" cxnId="{3404B593-DF87-EE4C-A4F8-99A769FF948F}">
      <dgm:prSet/>
      <dgm:spPr/>
      <dgm:t>
        <a:bodyPr/>
        <a:lstStyle/>
        <a:p>
          <a:pPr latinLnBrk="1"/>
          <a:endParaRPr lang="ko-KR" altLang="en-US"/>
        </a:p>
      </dgm:t>
    </dgm:pt>
    <dgm:pt modelId="{0A700265-05FA-5A47-BBA0-4FA5E8ED15A6}">
      <dgm:prSet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Logistic Regression, </a:t>
          </a:r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Softmax</a:t>
          </a: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79A92C68-776E-BF4C-91DE-A4B5311DFAE6}" type="parTrans" cxnId="{833C2E25-E9AA-5241-A44B-4CA7A5BB7EB6}">
      <dgm:prSet/>
      <dgm:spPr/>
      <dgm:t>
        <a:bodyPr/>
        <a:lstStyle/>
        <a:p>
          <a:pPr latinLnBrk="1"/>
          <a:endParaRPr lang="ko-KR" altLang="en-US"/>
        </a:p>
      </dgm:t>
    </dgm:pt>
    <dgm:pt modelId="{39278E14-BC00-564B-B26D-18E58799B1BA}" type="sibTrans" cxnId="{833C2E25-E9AA-5241-A44B-4CA7A5BB7EB6}">
      <dgm:prSet/>
      <dgm:spPr/>
      <dgm:t>
        <a:bodyPr/>
        <a:lstStyle/>
        <a:p>
          <a:pPr latinLnBrk="1"/>
          <a:endParaRPr lang="ko-KR" altLang="en-US"/>
        </a:p>
      </dgm:t>
    </dgm:pt>
    <dgm:pt modelId="{2696167D-869C-CF4B-9621-1EB4814E9EDF}" type="pres">
      <dgm:prSet presAssocID="{99CA78D3-E2B6-D344-8D46-27C2B63004DD}" presName="diagram" presStyleCnt="0">
        <dgm:presLayoutVars>
          <dgm:dir/>
          <dgm:resizeHandles val="exact"/>
        </dgm:presLayoutVars>
      </dgm:prSet>
      <dgm:spPr/>
    </dgm:pt>
    <dgm:pt modelId="{3F290C7B-B8F1-8847-91DC-251DD7D9E018}" type="pres">
      <dgm:prSet presAssocID="{B708EF3E-2E55-F34D-AD0C-BB151B6136A9}" presName="node" presStyleLbl="node1" presStyleIdx="0" presStyleCnt="1">
        <dgm:presLayoutVars>
          <dgm:bulletEnabled val="1"/>
        </dgm:presLayoutVars>
      </dgm:prSet>
      <dgm:spPr/>
    </dgm:pt>
  </dgm:ptLst>
  <dgm:cxnLst>
    <dgm:cxn modelId="{F6B5F207-2823-3B4A-BB27-08E773EF18B0}" type="presOf" srcId="{9D5A6337-15F8-1140-A47A-E4A94DDE6E86}" destId="{3F290C7B-B8F1-8847-91DC-251DD7D9E018}" srcOrd="0" destOrd="2" presId="urn:microsoft.com/office/officeart/2005/8/layout/default"/>
    <dgm:cxn modelId="{2C8FF20A-772F-EC4E-AB88-6A331C16683C}" type="presOf" srcId="{75359DBE-487A-1B43-ADA3-45DA54E79BD5}" destId="{3F290C7B-B8F1-8847-91DC-251DD7D9E018}" srcOrd="0" destOrd="1" presId="urn:microsoft.com/office/officeart/2005/8/layout/default"/>
    <dgm:cxn modelId="{05488B0E-3907-A245-BAF9-75F34AA2E4B9}" srcId="{99CA78D3-E2B6-D344-8D46-27C2B63004DD}" destId="{B708EF3E-2E55-F34D-AD0C-BB151B6136A9}" srcOrd="0" destOrd="0" parTransId="{4C8812BF-4F3A-BD49-9D33-EA5422129B20}" sibTransId="{73809D4F-D5E8-7F41-99F2-75963B024755}"/>
    <dgm:cxn modelId="{833C2E25-E9AA-5241-A44B-4CA7A5BB7EB6}" srcId="{B708EF3E-2E55-F34D-AD0C-BB151B6136A9}" destId="{0A700265-05FA-5A47-BBA0-4FA5E8ED15A6}" srcOrd="5" destOrd="0" parTransId="{79A92C68-776E-BF4C-91DE-A4B5311DFAE6}" sibTransId="{39278E14-BC00-564B-B26D-18E58799B1BA}"/>
    <dgm:cxn modelId="{4256572B-6187-F243-9B58-56E87155DBB7}" type="presOf" srcId="{B9CEC285-54B1-4C40-B94C-E3FD32C33162}" destId="{3F290C7B-B8F1-8847-91DC-251DD7D9E018}" srcOrd="0" destOrd="4" presId="urn:microsoft.com/office/officeart/2005/8/layout/default"/>
    <dgm:cxn modelId="{14870A32-0794-3C4B-BC5B-8DD15DAA3029}" srcId="{B708EF3E-2E55-F34D-AD0C-BB151B6136A9}" destId="{21F0488C-63B8-484B-971E-02C2A07297F2}" srcOrd="2" destOrd="0" parTransId="{7573183E-BE85-9342-A423-5AB359DE3B2F}" sibTransId="{5ED43B33-3C90-2A46-AB95-FCD883174C55}"/>
    <dgm:cxn modelId="{626CD55B-611D-1245-97C5-7C5A90E4F199}" srcId="{B708EF3E-2E55-F34D-AD0C-BB151B6136A9}" destId="{B9CEC285-54B1-4C40-B94C-E3FD32C33162}" srcOrd="3" destOrd="0" parTransId="{A1232077-D3E2-6C49-92F4-11E163E3F25A}" sibTransId="{0B46B250-FEED-5A42-9D6C-68704A87EE58}"/>
    <dgm:cxn modelId="{02B18467-F607-6940-B4FD-FDED0B560B49}" type="presOf" srcId="{0A700265-05FA-5A47-BBA0-4FA5E8ED15A6}" destId="{3F290C7B-B8F1-8847-91DC-251DD7D9E018}" srcOrd="0" destOrd="6" presId="urn:microsoft.com/office/officeart/2005/8/layout/default"/>
    <dgm:cxn modelId="{691AB247-01CE-4B4F-AE74-40AB44F2F93E}" srcId="{B708EF3E-2E55-F34D-AD0C-BB151B6136A9}" destId="{9D5A6337-15F8-1140-A47A-E4A94DDE6E86}" srcOrd="1" destOrd="0" parTransId="{496805FF-0888-7847-AC73-78185EA5F19C}" sibTransId="{97D64768-CD70-2C4D-9C0C-B7874E88E0DA}"/>
    <dgm:cxn modelId="{3404B593-DF87-EE4C-A4F8-99A769FF948F}" srcId="{B708EF3E-2E55-F34D-AD0C-BB151B6136A9}" destId="{05E3D93B-CD34-9147-AEDC-DABDDD7A31D8}" srcOrd="4" destOrd="0" parTransId="{40EBD170-3F0D-1447-91EC-E3C5DB25674C}" sibTransId="{C430AED8-D7F8-D248-BE1C-665483E06EFA}"/>
    <dgm:cxn modelId="{D7D92DA3-37A9-E348-8878-6396E13DC7CA}" type="presOf" srcId="{21F0488C-63B8-484B-971E-02C2A07297F2}" destId="{3F290C7B-B8F1-8847-91DC-251DD7D9E018}" srcOrd="0" destOrd="3" presId="urn:microsoft.com/office/officeart/2005/8/layout/default"/>
    <dgm:cxn modelId="{ABC226A7-3BEA-4F4A-9FF3-B993086D6BD0}" type="presOf" srcId="{99CA78D3-E2B6-D344-8D46-27C2B63004DD}" destId="{2696167D-869C-CF4B-9621-1EB4814E9EDF}" srcOrd="0" destOrd="0" presId="urn:microsoft.com/office/officeart/2005/8/layout/default"/>
    <dgm:cxn modelId="{3BE857B5-4776-EC47-AED6-5D61898C0400}" srcId="{B708EF3E-2E55-F34D-AD0C-BB151B6136A9}" destId="{75359DBE-487A-1B43-ADA3-45DA54E79BD5}" srcOrd="0" destOrd="0" parTransId="{E68132A7-71E6-414F-BF0B-CC36F55C6E41}" sibTransId="{32004EB4-5905-C449-92CD-E82E711D492A}"/>
    <dgm:cxn modelId="{62A8C4C1-0C5B-6F40-8D9A-1BF437BC9E7A}" type="presOf" srcId="{B708EF3E-2E55-F34D-AD0C-BB151B6136A9}" destId="{3F290C7B-B8F1-8847-91DC-251DD7D9E018}" srcOrd="0" destOrd="0" presId="urn:microsoft.com/office/officeart/2005/8/layout/default"/>
    <dgm:cxn modelId="{5BAF76F3-F447-EA43-8E5E-22818E7AE0CC}" type="presOf" srcId="{05E3D93B-CD34-9147-AEDC-DABDDD7A31D8}" destId="{3F290C7B-B8F1-8847-91DC-251DD7D9E018}" srcOrd="0" destOrd="5" presId="urn:microsoft.com/office/officeart/2005/8/layout/default"/>
    <dgm:cxn modelId="{F1D71409-1454-3B48-80A7-46979ACDF7E6}" type="presParOf" srcId="{2696167D-869C-CF4B-9621-1EB4814E9EDF}" destId="{3F290C7B-B8F1-8847-91DC-251DD7D9E01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A78D3-E2B6-D344-8D46-27C2B63004DD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D8359D3-6C8A-B74F-AA9D-075B5C02BAF8}">
      <dgm:prSet phldrT="[텍스트]" custT="1"/>
      <dgm:spPr/>
      <dgm:t>
        <a:bodyPr/>
        <a:lstStyle/>
        <a:p>
          <a:pPr latinLnBrk="1"/>
          <a:r>
            <a:rPr lang="en-US" altLang="ko-KR" sz="28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Basic</a:t>
          </a:r>
          <a:endParaRPr lang="ko-KR" altLang="en-US" sz="28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143A85C5-8F62-AA4B-A790-0F589ECC8495}" type="par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F2B8E342-EA1A-D941-9580-341E3F6274D8}" type="sibTrans" cxnId="{810B8416-406F-E447-8878-300428A91470}">
      <dgm:prSet/>
      <dgm:spPr/>
      <dgm:t>
        <a:bodyPr/>
        <a:lstStyle/>
        <a:p>
          <a:pPr latinLnBrk="1"/>
          <a:endParaRPr lang="ko-KR" altLang="en-US"/>
        </a:p>
      </dgm:t>
    </dgm:pt>
    <dgm:pt modelId="{BAA56A67-204E-F148-A149-3F9E66B431C7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Vector, Matrix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20ADAC10-9EC7-0D42-8F52-74B66DAA0551}" type="sibTrans" cxnId="{5E07996E-6C53-9E45-9CA3-19CDB595CE21}">
      <dgm:prSet/>
      <dgm:spPr/>
      <dgm:t>
        <a:bodyPr/>
        <a:lstStyle/>
        <a:p>
          <a:pPr latinLnBrk="1"/>
          <a:endParaRPr lang="ko-KR" altLang="en-US"/>
        </a:p>
      </dgm:t>
    </dgm:pt>
    <dgm:pt modelId="{F6595A6E-D9B7-AA4D-A177-9BED65D8FB91}" type="parTrans" cxnId="{5E07996E-6C53-9E45-9CA3-19CDB595CE21}">
      <dgm:prSet/>
      <dgm:spPr/>
      <dgm:t>
        <a:bodyPr/>
        <a:lstStyle/>
        <a:p>
          <a:pPr latinLnBrk="1"/>
          <a:endParaRPr lang="ko-KR" altLang="en-US"/>
        </a:p>
      </dgm:t>
    </dgm:pt>
    <dgm:pt modelId="{9FAAEEC7-CB1A-154C-94BA-A433043C91D0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Transpose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4A65889F-E7C3-EA41-B797-1488831A4125}" type="sibTrans" cxnId="{9EB95F5D-362D-DB41-B4D5-41229FF19D11}">
      <dgm:prSet/>
      <dgm:spPr/>
      <dgm:t>
        <a:bodyPr/>
        <a:lstStyle/>
        <a:p>
          <a:pPr latinLnBrk="1"/>
          <a:endParaRPr lang="ko-KR" altLang="en-US"/>
        </a:p>
      </dgm:t>
    </dgm:pt>
    <dgm:pt modelId="{427575DD-0D3C-BC40-9FD6-9FBC76C3C05B}" type="parTrans" cxnId="{9EB95F5D-362D-DB41-B4D5-41229FF19D11}">
      <dgm:prSet/>
      <dgm:spPr/>
      <dgm:t>
        <a:bodyPr/>
        <a:lstStyle/>
        <a:p>
          <a:pPr latinLnBrk="1"/>
          <a:endParaRPr lang="ko-KR" altLang="en-US"/>
        </a:p>
      </dgm:t>
    </dgm:pt>
    <dgm:pt modelId="{E916FAB6-92C0-6646-A20B-8E92392C7E87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Dot product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35D308FF-4C3F-1A43-B45D-B5607368D4B9}" type="sibTrans" cxnId="{8E0F0E41-F89D-0848-9874-230A5039D333}">
      <dgm:prSet/>
      <dgm:spPr/>
      <dgm:t>
        <a:bodyPr/>
        <a:lstStyle/>
        <a:p>
          <a:pPr latinLnBrk="1"/>
          <a:endParaRPr lang="ko-KR" altLang="en-US"/>
        </a:p>
      </dgm:t>
    </dgm:pt>
    <dgm:pt modelId="{C20B68C0-2EF5-6C49-BEA7-19EB4CA76C2F}" type="parTrans" cxnId="{8E0F0E41-F89D-0848-9874-230A5039D333}">
      <dgm:prSet/>
      <dgm:spPr/>
      <dgm:t>
        <a:bodyPr/>
        <a:lstStyle/>
        <a:p>
          <a:pPr latinLnBrk="1"/>
          <a:endParaRPr lang="ko-KR" altLang="en-US"/>
        </a:p>
      </dgm:t>
    </dgm:pt>
    <dgm:pt modelId="{B30DF99F-8838-244D-A35D-80AEE77BBDE8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Inverse matrix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A62D8E8F-2BB4-F248-B7DC-0B84C5E19AB2}" type="sibTrans" cxnId="{D2CBEF5F-FEFE-D34F-8A4A-03C181F9D903}">
      <dgm:prSet/>
      <dgm:spPr/>
      <dgm:t>
        <a:bodyPr/>
        <a:lstStyle/>
        <a:p>
          <a:pPr latinLnBrk="1"/>
          <a:endParaRPr lang="ko-KR" altLang="en-US"/>
        </a:p>
      </dgm:t>
    </dgm:pt>
    <dgm:pt modelId="{FF30B6E5-B2D9-3F43-868E-4734CCB2000F}" type="parTrans" cxnId="{D2CBEF5F-FEFE-D34F-8A4A-03C181F9D903}">
      <dgm:prSet/>
      <dgm:spPr/>
      <dgm:t>
        <a:bodyPr/>
        <a:lstStyle/>
        <a:p>
          <a:pPr latinLnBrk="1"/>
          <a:endParaRPr lang="ko-KR" altLang="en-US"/>
        </a:p>
      </dgm:t>
    </dgm:pt>
    <dgm:pt modelId="{CDC5CAA4-AF94-7B4E-A60D-17E72179B8F9}">
      <dgm:prSet phldrT="[텍스트]" custT="1"/>
      <dgm:spPr/>
      <dgm:t>
        <a:bodyPr/>
        <a:lstStyle/>
        <a:p>
          <a:pPr latinLnBrk="1"/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Partial derivative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gm:t>
    </dgm:pt>
    <dgm:pt modelId="{699B04BF-D9E2-A545-A579-1C7099292197}" type="sibTrans" cxnId="{472F8DDE-64E1-9340-9ADC-CF0A0895DF10}">
      <dgm:prSet/>
      <dgm:spPr/>
      <dgm:t>
        <a:bodyPr/>
        <a:lstStyle/>
        <a:p>
          <a:pPr latinLnBrk="1"/>
          <a:endParaRPr lang="ko-KR" altLang="en-US"/>
        </a:p>
      </dgm:t>
    </dgm:pt>
    <dgm:pt modelId="{02683381-6512-3140-95E7-7A7F3C1DB741}" type="parTrans" cxnId="{472F8DDE-64E1-9340-9ADC-CF0A0895DF10}">
      <dgm:prSet/>
      <dgm:spPr/>
      <dgm:t>
        <a:bodyPr/>
        <a:lstStyle/>
        <a:p>
          <a:pPr latinLnBrk="1"/>
          <a:endParaRPr lang="ko-KR" altLang="en-US"/>
        </a:p>
      </dgm:t>
    </dgm:pt>
    <dgm:pt modelId="{2696167D-869C-CF4B-9621-1EB4814E9EDF}" type="pres">
      <dgm:prSet presAssocID="{99CA78D3-E2B6-D344-8D46-27C2B63004DD}" presName="diagram" presStyleCnt="0">
        <dgm:presLayoutVars>
          <dgm:dir/>
          <dgm:resizeHandles val="exact"/>
        </dgm:presLayoutVars>
      </dgm:prSet>
      <dgm:spPr/>
    </dgm:pt>
    <dgm:pt modelId="{E2B3ECF7-3B85-F440-AE6C-FED84C5D1E81}" type="pres">
      <dgm:prSet presAssocID="{5D8359D3-6C8A-B74F-AA9D-075B5C02BAF8}" presName="node" presStyleLbl="node1" presStyleIdx="0" presStyleCnt="1">
        <dgm:presLayoutVars>
          <dgm:bulletEnabled val="1"/>
        </dgm:presLayoutVars>
      </dgm:prSet>
      <dgm:spPr/>
    </dgm:pt>
  </dgm:ptLst>
  <dgm:cxnLst>
    <dgm:cxn modelId="{810B8416-406F-E447-8878-300428A91470}" srcId="{99CA78D3-E2B6-D344-8D46-27C2B63004DD}" destId="{5D8359D3-6C8A-B74F-AA9D-075B5C02BAF8}" srcOrd="0" destOrd="0" parTransId="{143A85C5-8F62-AA4B-A790-0F589ECC8495}" sibTransId="{F2B8E342-EA1A-D941-9580-341E3F6274D8}"/>
    <dgm:cxn modelId="{9EB95F5D-362D-DB41-B4D5-41229FF19D11}" srcId="{5D8359D3-6C8A-B74F-AA9D-075B5C02BAF8}" destId="{9FAAEEC7-CB1A-154C-94BA-A433043C91D0}" srcOrd="1" destOrd="0" parTransId="{427575DD-0D3C-BC40-9FD6-9FBC76C3C05B}" sibTransId="{4A65889F-E7C3-EA41-B797-1488831A4125}"/>
    <dgm:cxn modelId="{D2CBEF5F-FEFE-D34F-8A4A-03C181F9D903}" srcId="{5D8359D3-6C8A-B74F-AA9D-075B5C02BAF8}" destId="{B30DF99F-8838-244D-A35D-80AEE77BBDE8}" srcOrd="3" destOrd="0" parTransId="{FF30B6E5-B2D9-3F43-868E-4734CCB2000F}" sibTransId="{A62D8E8F-2BB4-F248-B7DC-0B84C5E19AB2}"/>
    <dgm:cxn modelId="{8E0F0E41-F89D-0848-9874-230A5039D333}" srcId="{5D8359D3-6C8A-B74F-AA9D-075B5C02BAF8}" destId="{E916FAB6-92C0-6646-A20B-8E92392C7E87}" srcOrd="2" destOrd="0" parTransId="{C20B68C0-2EF5-6C49-BEA7-19EB4CA76C2F}" sibTransId="{35D308FF-4C3F-1A43-B45D-B5607368D4B9}"/>
    <dgm:cxn modelId="{44AD7167-8C7C-7245-863A-186AB96CA834}" type="presOf" srcId="{CDC5CAA4-AF94-7B4E-A60D-17E72179B8F9}" destId="{E2B3ECF7-3B85-F440-AE6C-FED84C5D1E81}" srcOrd="0" destOrd="5" presId="urn:microsoft.com/office/officeart/2005/8/layout/default"/>
    <dgm:cxn modelId="{5E07996E-6C53-9E45-9CA3-19CDB595CE21}" srcId="{5D8359D3-6C8A-B74F-AA9D-075B5C02BAF8}" destId="{BAA56A67-204E-F148-A149-3F9E66B431C7}" srcOrd="0" destOrd="0" parTransId="{F6595A6E-D9B7-AA4D-A177-9BED65D8FB91}" sibTransId="{20ADAC10-9EC7-0D42-8F52-74B66DAA0551}"/>
    <dgm:cxn modelId="{37BEAC76-E143-9C4C-B4A5-36598466CAB4}" type="presOf" srcId="{B30DF99F-8838-244D-A35D-80AEE77BBDE8}" destId="{E2B3ECF7-3B85-F440-AE6C-FED84C5D1E81}" srcOrd="0" destOrd="4" presId="urn:microsoft.com/office/officeart/2005/8/layout/default"/>
    <dgm:cxn modelId="{ABC226A7-3BEA-4F4A-9FF3-B993086D6BD0}" type="presOf" srcId="{99CA78D3-E2B6-D344-8D46-27C2B63004DD}" destId="{2696167D-869C-CF4B-9621-1EB4814E9EDF}" srcOrd="0" destOrd="0" presId="urn:microsoft.com/office/officeart/2005/8/layout/default"/>
    <dgm:cxn modelId="{3C6CC7B7-BD4E-AB41-B648-43DAD5CE1890}" type="presOf" srcId="{BAA56A67-204E-F148-A149-3F9E66B431C7}" destId="{E2B3ECF7-3B85-F440-AE6C-FED84C5D1E81}" srcOrd="0" destOrd="1" presId="urn:microsoft.com/office/officeart/2005/8/layout/default"/>
    <dgm:cxn modelId="{738DD1C7-FCA2-C541-82CB-3B9B57869477}" type="presOf" srcId="{9FAAEEC7-CB1A-154C-94BA-A433043C91D0}" destId="{E2B3ECF7-3B85-F440-AE6C-FED84C5D1E81}" srcOrd="0" destOrd="2" presId="urn:microsoft.com/office/officeart/2005/8/layout/default"/>
    <dgm:cxn modelId="{A90F38D1-0A54-0A41-8CC0-AFEF5BEC123A}" type="presOf" srcId="{5D8359D3-6C8A-B74F-AA9D-075B5C02BAF8}" destId="{E2B3ECF7-3B85-F440-AE6C-FED84C5D1E81}" srcOrd="0" destOrd="0" presId="urn:microsoft.com/office/officeart/2005/8/layout/default"/>
    <dgm:cxn modelId="{95291BDC-8E26-1545-B71F-24E1B3EB7CE2}" type="presOf" srcId="{E916FAB6-92C0-6646-A20B-8E92392C7E87}" destId="{E2B3ECF7-3B85-F440-AE6C-FED84C5D1E81}" srcOrd="0" destOrd="3" presId="urn:microsoft.com/office/officeart/2005/8/layout/default"/>
    <dgm:cxn modelId="{472F8DDE-64E1-9340-9ADC-CF0A0895DF10}" srcId="{5D8359D3-6C8A-B74F-AA9D-075B5C02BAF8}" destId="{CDC5CAA4-AF94-7B4E-A60D-17E72179B8F9}" srcOrd="4" destOrd="0" parTransId="{02683381-6512-3140-95E7-7A7F3C1DB741}" sibTransId="{699B04BF-D9E2-A545-A579-1C7099292197}"/>
    <dgm:cxn modelId="{B7234F84-8520-AA44-A99F-7341F00B4477}" type="presParOf" srcId="{2696167D-869C-CF4B-9621-1EB4814E9EDF}" destId="{E2B3ECF7-3B85-F440-AE6C-FED84C5D1E8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90C7B-B8F1-8847-91DC-251DD7D9E018}">
      <dsp:nvSpPr>
        <dsp:cNvPr id="0" name=""/>
        <dsp:cNvSpPr/>
      </dsp:nvSpPr>
      <dsp:spPr>
        <a:xfrm>
          <a:off x="0" y="91562"/>
          <a:ext cx="6288792" cy="3773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Model Training</a:t>
          </a:r>
          <a:endParaRPr lang="ko-KR" altLang="en-US" sz="28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Linear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Gradient Descent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Polynomial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Overfitting, Underfitting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Lidge</a:t>
          </a: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, </a:t>
          </a:r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Rasso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Logistic Regression, </a:t>
          </a:r>
          <a:r>
            <a:rPr lang="en-US" altLang="ko-KR" sz="2200" b="1" i="0" kern="1200" dirty="0" err="1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Softmax</a:t>
          </a:r>
          <a:r>
            <a:rPr lang="en-US" altLang="ko-KR" sz="2200" b="1" i="0" kern="1200" dirty="0">
              <a:solidFill>
                <a:schemeClr val="bg1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 Regression</a:t>
          </a:r>
          <a:endParaRPr lang="ko-KR" altLang="en-US" sz="2200" b="1" i="0" kern="1200" dirty="0">
            <a:solidFill>
              <a:schemeClr val="bg1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sp:txBody>
      <dsp:txXfrm>
        <a:off x="0" y="91562"/>
        <a:ext cx="6288792" cy="3773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3ECF7-3B85-F440-AE6C-FED84C5D1E81}">
      <dsp:nvSpPr>
        <dsp:cNvPr id="0" name=""/>
        <dsp:cNvSpPr/>
      </dsp:nvSpPr>
      <dsp:spPr>
        <a:xfrm>
          <a:off x="187312" y="985"/>
          <a:ext cx="5914166" cy="3548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Basic</a:t>
          </a:r>
          <a:endParaRPr lang="ko-KR" altLang="en-US" sz="28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Vector, Matrix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Transpose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Dot product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Inverse matrix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b="1" i="0" kern="1200" dirty="0">
              <a:solidFill>
                <a:prstClr val="white"/>
              </a:solidFill>
              <a:latin typeface="Paperlogy 6 SemiBold" pitchFamily="2" charset="-127"/>
              <a:ea typeface="Paperlogy 6 SemiBold" pitchFamily="2" charset="-127"/>
              <a:cs typeface="+mn-cs"/>
            </a:rPr>
            <a:t>Partial derivative</a:t>
          </a:r>
          <a:endParaRPr lang="ko-KR" altLang="en-US" sz="2200" b="1" i="0" kern="1200" dirty="0">
            <a:solidFill>
              <a:prstClr val="white"/>
            </a:solidFill>
            <a:latin typeface="Paperlogy 6 SemiBold" pitchFamily="2" charset="-127"/>
            <a:ea typeface="Paperlogy 6 SemiBold" pitchFamily="2" charset="-127"/>
            <a:cs typeface="+mn-cs"/>
          </a:endParaRPr>
        </a:p>
      </dsp:txBody>
      <dsp:txXfrm>
        <a:off x="187312" y="985"/>
        <a:ext cx="5914166" cy="3548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장준영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dirty="0"/>
              <a:t>jjy1019@inha.edu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04. Model Training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2024.09.19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Linear Regression : Normal Equation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Paperlogy 4 Regular" pitchFamily="2" charset="-127"/>
                    <a:ea typeface="Paperlogy 4 Regular" pitchFamily="2" charset="-127"/>
                  </a:rPr>
                  <a:t>Derivation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00" b="1" dirty="0"/>
                  <a:t>MSE : 			</a:t>
                </a:r>
                <a14:m>
                  <m:oMath xmlns:m="http://schemas.openxmlformats.org/officeDocument/2006/math"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𝑱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𝐦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ko-KR" altLang="en-US" sz="1800" b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sz="1800" b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ko-KR" sz="1800" b="1" dirty="0"/>
                  <a:t>	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00" b="1" dirty="0"/>
                  <a:t>Vectorization : 		</a:t>
                </a:r>
                <a14:m>
                  <m:oMath xmlns:m="http://schemas.openxmlformats.org/officeDocument/2006/math"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𝑱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ko-KR" altLang="en-US" sz="1800" b="1"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 −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800" b="1" dirty="0"/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00" b="1" dirty="0"/>
                  <a:t>Differentiation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sz="1800" b="1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kumimoji="1" lang="ko-KR" altLang="en-US" sz="1800" b="1">
                            <a:latin typeface="Cambria Math" panose="02040503050406030204" pitchFamily="18" charset="0"/>
                          </a:rPr>
                          <m:t>𝛉</m:t>
                        </m:r>
                      </m:sub>
                    </m:sSub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𝑱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 −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800" b="1" dirty="0"/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00" b="1" dirty="0"/>
                  <a:t>Find minimum : 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 −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800" b="1" dirty="0"/>
                  <a:t> = 0</a:t>
                </a:r>
              </a:p>
              <a:p>
                <a:pPr marL="2666399" lvl="7" indent="0">
                  <a:lnSpc>
                    <a:spcPct val="130000"/>
                  </a:lnSpc>
                  <a:buNone/>
                </a:pPr>
                <a:r>
                  <a:rPr kumimoji="1" lang="en-US" altLang="ko-KR" sz="1800" b="1" dirty="0">
                    <a:latin typeface="Paperlogy 4 Regular" pitchFamily="2" charset="-127"/>
                    <a:ea typeface="Paperlogy 4 Regular" pitchFamily="2" charset="-127"/>
                  </a:rPr>
                  <a:t>      ;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kumimoji="1" lang="en-US" altLang="ko-KR" sz="1800" b="1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marL="2666399" lvl="7" indent="0">
                  <a:lnSpc>
                    <a:spcPct val="130000"/>
                  </a:lnSpc>
                  <a:buNone/>
                </a:pPr>
                <a:r>
                  <a:rPr kumimoji="1" lang="en-US" altLang="ko-KR" sz="1800" b="1" dirty="0">
                    <a:latin typeface="Paperlogy 4 Regular" pitchFamily="2" charset="-127"/>
                    <a:ea typeface="Paperlogy 4 Regular" pitchFamily="2" charset="-127"/>
                  </a:rPr>
                  <a:t>      ; </a:t>
                </a:r>
                <a14:m>
                  <m:oMath xmlns:m="http://schemas.openxmlformats.org/officeDocument/2006/math"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𝛉</m:t>
                    </m:r>
                    <m:r>
                      <a:rPr kumimoji="1" lang="ko-KR" altLang="en-US" sz="1800" b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kumimoji="1" lang="en-US" altLang="ko-KR" sz="1800" b="1" dirty="0">
                    <a:latin typeface="Paperlogy 4 Regular" pitchFamily="2" charset="-127"/>
                    <a:ea typeface="Paperlogy 4 Regular" pitchFamily="2" charset="-127"/>
                  </a:rPr>
                  <a:t>y</a:t>
                </a:r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  <a:blipFill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31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Linear Regression : Pseudo-Inverse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If)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kumimoji="1" lang="en-US" altLang="ko-KR" sz="2000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kumimoji="1" lang="en-US" altLang="ko-KR" sz="2000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kumimoji="1" lang="en-US" altLang="ko-KR" sz="2000" dirty="0"/>
                  <a:t> has no Inverse-matrix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Pseudo-Inverse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kumimoji="1" lang="en-US" altLang="ko-KR" sz="1800" b="1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kumimoji="1" lang="en-US" altLang="ko-KR" sz="1800" b="1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kumimoji="1" lang="en-US" altLang="ko-KR" sz="1800" b="1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kumimoji="1" lang="en-US" altLang="ko-KR" sz="1800" b="1" dirty="0"/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Usage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00" b="1" dirty="0"/>
                  <a:t>Provides the best possible “inverse-like” solution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acc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ko-KR" sz="1800" b="1" dirty="0"/>
                  <a:t>y</a:t>
                </a:r>
                <a:endParaRPr kumimoji="1" lang="en-US" altLang="ko-KR" sz="1800" dirty="0"/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  <a:blipFill>
                <a:blip r:embed="rId2"/>
                <a:stretch>
                  <a:fillRect l="-761" b="-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17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Linear Regression : SVD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Singular Value Decomposition(SVD)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33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833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833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nor/>
                      </m:rPr>
                      <a:rPr lang="ko-KR" altLang="en-US" sz="2000" dirty="0">
                        <a:latin typeface="KaTeX_Size2"/>
                      </a:rPr>
                      <m:t>∑</m:t>
                    </m:r>
                    <m:sSup>
                      <m:sSupPr>
                        <m:ctrlPr>
                          <a:rPr kumimoji="1" lang="en-US" altLang="ko-KR" sz="1833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33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ko-KR" sz="1833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ko-KR" sz="1833" dirty="0"/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Components of SVD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Singular Values(</a:t>
                </a:r>
                <a:r>
                  <a:rPr lang="ko-KR" altLang="en-US" sz="2400" b="0" i="0" dirty="0">
                    <a:effectLst/>
                    <a:latin typeface="KaTeX_Size2"/>
                  </a:rPr>
                  <a:t>∑</a:t>
                </a:r>
                <a:r>
                  <a:rPr kumimoji="1" lang="en-US" altLang="ko-KR" sz="1833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Left Singular Vectors(U)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Right Singular Vectors(V)</a:t>
                </a:r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  <a:blipFill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2179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b="1" dirty="0"/>
              <a:t>Gradient Descent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“The best way to get down the valley quickly, is to take the steepest path”	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 Calculate the current loss function’s gradient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Set parameters in the direction of decreasing gradient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9765A7-84C9-1C68-41A3-E73480D9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81" y="3531870"/>
            <a:ext cx="2884833" cy="15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95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Learning rate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Determine the size of the weight(parameter) update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FC30BAF-F161-1D4A-B742-323E36E9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47663"/>
              </p:ext>
            </p:extLst>
          </p:nvPr>
        </p:nvGraphicFramePr>
        <p:xfrm>
          <a:off x="841254" y="2343150"/>
          <a:ext cx="78247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374">
                  <a:extLst>
                    <a:ext uri="{9D8B030D-6E8A-4147-A177-3AD203B41FA5}">
                      <a16:colId xmlns:a16="http://schemas.microsoft.com/office/drawing/2014/main" val="2913818610"/>
                    </a:ext>
                  </a:extLst>
                </a:gridCol>
                <a:gridCol w="3912374">
                  <a:extLst>
                    <a:ext uri="{9D8B030D-6E8A-4147-A177-3AD203B41FA5}">
                      <a16:colId xmlns:a16="http://schemas.microsoft.com/office/drawing/2014/main" val="1567935845"/>
                    </a:ext>
                  </a:extLst>
                </a:gridCol>
              </a:tblGrid>
              <a:tr h="545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Too Low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Too High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066854"/>
                  </a:ext>
                </a:extLst>
              </a:tr>
              <a:tr h="1802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98627"/>
                  </a:ext>
                </a:extLst>
              </a:tr>
              <a:tr h="395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Learning time is taking too long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Not converging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1791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EA3FA3B-8CD0-19C4-DD0D-38141EA2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03" y="2914650"/>
            <a:ext cx="3261516" cy="174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ED545-DBA0-9D21-E99D-EEC04041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63" y="2914650"/>
            <a:ext cx="3349893" cy="1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99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 err="1"/>
              <a:t>StandardScaler</a:t>
            </a:r>
            <a:endParaRPr kumimoji="1" lang="en-US" altLang="ko-KR" sz="2000" dirty="0"/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Feature Scaling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Fit all features to the same range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If feature scaling is not done properly</a:t>
            </a:r>
          </a:p>
          <a:p>
            <a:pPr marL="380913" lvl="1" indent="0">
              <a:lnSpc>
                <a:spcPct val="130000"/>
              </a:lnSpc>
              <a:buNone/>
            </a:pPr>
            <a:r>
              <a:rPr kumimoji="1" lang="en-US" altLang="ko-KR" sz="1800" dirty="0"/>
              <a:t>	1) </a:t>
            </a:r>
            <a:r>
              <a:rPr kumimoji="1" lang="en-US" altLang="ko-KR" sz="1633" dirty="0"/>
              <a:t>certain features may have too much influence</a:t>
            </a:r>
          </a:p>
          <a:p>
            <a:pPr marL="380913" lvl="1" indent="0">
              <a:lnSpc>
                <a:spcPct val="130000"/>
              </a:lnSpc>
              <a:buNone/>
            </a:pPr>
            <a:r>
              <a:rPr kumimoji="1" lang="en-US" altLang="ko-KR" sz="1633" dirty="0"/>
              <a:t>	2) learning may proceed very slowly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StandardScaler</a:t>
            </a:r>
            <a:r>
              <a:rPr kumimoji="1" lang="en-US" altLang="ko-KR" sz="1800" dirty="0"/>
              <a:t> :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86569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4.2 Scaling : Standardization vs Normalization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D1B33-45D6-76A2-D047-BFB3DCC3E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83130"/>
              </p:ext>
            </p:extLst>
          </p:nvPr>
        </p:nvGraphicFramePr>
        <p:xfrm>
          <a:off x="654944" y="1282982"/>
          <a:ext cx="7824748" cy="3803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374">
                  <a:extLst>
                    <a:ext uri="{9D8B030D-6E8A-4147-A177-3AD203B41FA5}">
                      <a16:colId xmlns:a16="http://schemas.microsoft.com/office/drawing/2014/main" val="2913818610"/>
                    </a:ext>
                  </a:extLst>
                </a:gridCol>
                <a:gridCol w="3912374">
                  <a:extLst>
                    <a:ext uri="{9D8B030D-6E8A-4147-A177-3AD203B41FA5}">
                      <a16:colId xmlns:a16="http://schemas.microsoft.com/office/drawing/2014/main" val="1567935845"/>
                    </a:ext>
                  </a:extLst>
                </a:gridCol>
              </a:tblGrid>
              <a:tr h="738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Standardization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Normalization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066854"/>
                  </a:ext>
                </a:extLst>
              </a:tr>
              <a:tr h="1985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98627"/>
                  </a:ext>
                </a:extLst>
              </a:tr>
              <a:tr h="5397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Transform data into a normal distribution(mean=0, SD=1)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Convert data between 0 and 1 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17914"/>
                  </a:ext>
                </a:extLst>
              </a:tr>
              <a:tr h="5397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Linear regression, logistic regression, SVM, neural networks, etc.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KNN, K-means clustering, neural networks, etc.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8861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58E2D89-ED24-11CC-0886-58ACA1CC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98" y="2320241"/>
            <a:ext cx="2438442" cy="1382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B42D1-95A3-0985-143B-90219EE3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32" y="2423110"/>
            <a:ext cx="3243773" cy="10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4.2.1 Batch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48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Batch Gradient Descent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b="1" dirty="0"/>
              <a:t>Compute gradients over the entire training set at each GD step.</a:t>
            </a:r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61A88D-66A6-FC5B-BAB7-693C2701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1" y="3158052"/>
            <a:ext cx="3183948" cy="1745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5742C-1A2F-9182-F8C4-EB190753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18" y="3760244"/>
            <a:ext cx="2866011" cy="5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2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4.2.1 caution : Rate of Convergence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1481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Rate of Convergence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b="1" dirty="0"/>
              <a:t>Converging speed to find a solution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b="1" dirty="0"/>
              <a:t>O(1/e)	(e : error range)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 b="1" dirty="0" err="1"/>
              <a:t>Pf</a:t>
            </a:r>
            <a:r>
              <a:rPr kumimoji="1" lang="en-US" altLang="ko-KR" sz="1800" b="1" dirty="0"/>
              <a:t>)</a:t>
            </a:r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3C54D4-4488-EB6C-87B4-7A0A414E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95" y="2411704"/>
            <a:ext cx="3657917" cy="594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4690E-8322-FD75-1394-9127C3EE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95" y="3077583"/>
            <a:ext cx="1486029" cy="403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9AB611-9BEF-B903-DB00-9CAD4F6D4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995" y="3561978"/>
            <a:ext cx="1356478" cy="6629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A29E88-D401-06B6-793D-285D6B3E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995" y="4305475"/>
            <a:ext cx="1394581" cy="777307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D222F7A-B9B6-F562-7B62-23113C670099}"/>
              </a:ext>
            </a:extLst>
          </p:cNvPr>
          <p:cNvSpPr txBox="1">
            <a:spLocks/>
          </p:cNvSpPr>
          <p:nvPr/>
        </p:nvSpPr>
        <p:spPr>
          <a:xfrm>
            <a:off x="3740753" y="4556369"/>
            <a:ext cx="5068215" cy="777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è"/>
            </a:pPr>
            <a:r>
              <a:rPr kumimoji="1" lang="en-US" altLang="ko-KR" sz="2000" dirty="0"/>
              <a:t>O(1/e) 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ko-KR" sz="2000" dirty="0"/>
              <a:t>(doesn’t guarantee geometric convergence)</a:t>
            </a:r>
          </a:p>
        </p:txBody>
      </p:sp>
    </p:spTree>
    <p:extLst>
      <p:ext uri="{BB962C8B-B14F-4D97-AF65-F5344CB8AC3E}">
        <p14:creationId xmlns:p14="http://schemas.microsoft.com/office/powerpoint/2010/main" val="279020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4.2.2 Stochastic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99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Stochastic Gradient Descent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Randomly select one sample at each step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Compute the gradient for that one sample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Advantages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Faster than BGD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Very large training sets can be available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Disadvantages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Unstable(but helps to skip local minimum)</a:t>
            </a:r>
          </a:p>
          <a:p>
            <a:pPr lvl="1">
              <a:lnSpc>
                <a:spcPct val="130000"/>
              </a:lnSpc>
            </a:pPr>
            <a:endParaRPr kumimoji="1" lang="en-US" altLang="ko-KR" sz="1833" dirty="0"/>
          </a:p>
        </p:txBody>
      </p:sp>
    </p:spTree>
    <p:extLst>
      <p:ext uri="{BB962C8B-B14F-4D97-AF65-F5344CB8AC3E}">
        <p14:creationId xmlns:p14="http://schemas.microsoft.com/office/powerpoint/2010/main" val="251781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4.0 Preview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4.1 Linear Regression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4.2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Gradient Descent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4.2.1 Batch Gradient Descent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4.2.1 Stochastic Gradient Descent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4.2.1 Mini-Batch Gradient Descent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4.3</a:t>
            </a:r>
            <a:r>
              <a:rPr lang="en" altLang="ko-KR" sz="2200" b="1" dirty="0">
                <a:latin typeface="Paperlogy 6 SemiBold" pitchFamily="2" charset="-127"/>
                <a:ea typeface="Paperlogy 6 SemiBold" pitchFamily="2" charset="-127"/>
              </a:rPr>
              <a:t> Polynomial Regression</a:t>
            </a:r>
          </a:p>
          <a:p>
            <a:pPr marL="704861" lvl="1" indent="-323948">
              <a:lnSpc>
                <a:spcPct val="130000"/>
              </a:lnSpc>
            </a:pPr>
            <a:r>
              <a:rPr lang="en" altLang="ko-KR" sz="2033" b="1" dirty="0">
                <a:latin typeface="Paperlogy 6 SemiBold" pitchFamily="2" charset="-127"/>
                <a:ea typeface="Paperlogy 6 SemiBold" pitchFamily="2" charset="-127"/>
              </a:rPr>
              <a:t>4.3.1 PolynomialFeatures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4.2.2 Learning Schedule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99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Learning Schedule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Decrease learning rate gradually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Determine learning rate each step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LR decreases too quickly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Stuck in local minimum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Stop midway to the global minimum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LR decrease too slowly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Stuck in local minimum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Hovering around the global minimum for a long time</a:t>
            </a:r>
          </a:p>
          <a:p>
            <a:pPr lvl="1">
              <a:lnSpc>
                <a:spcPct val="130000"/>
              </a:lnSpc>
            </a:pPr>
            <a:endParaRPr kumimoji="1" lang="en-US" altLang="ko-KR" sz="1833" dirty="0"/>
          </a:p>
        </p:txBody>
      </p:sp>
    </p:spTree>
    <p:extLst>
      <p:ext uri="{BB962C8B-B14F-4D97-AF65-F5344CB8AC3E}">
        <p14:creationId xmlns:p14="http://schemas.microsoft.com/office/powerpoint/2010/main" val="418590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4.2.3 Mini-batch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99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/>
              <a:t>Mini-batch Gradient Descent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Mini batch : A random small sample set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Select mini-batch and calculate gradient of it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Advantages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Improved performance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Moves less erratically than SGD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Disadvantages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May be more difficult to escape from a local minimum</a:t>
            </a:r>
          </a:p>
        </p:txBody>
      </p:sp>
    </p:spTree>
    <p:extLst>
      <p:ext uri="{BB962C8B-B14F-4D97-AF65-F5344CB8AC3E}">
        <p14:creationId xmlns:p14="http://schemas.microsoft.com/office/powerpoint/2010/main" val="239028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4.2.3 Mini-batch Gradient Descent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829569-928C-3AA6-0D4F-00B6C14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79" y="1409614"/>
            <a:ext cx="6282841" cy="35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 Polynomial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Polynomial Regression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ko-KR" altLang="en-US" sz="1800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kumimoji="1" lang="ko-KR" alt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ko-KR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sz="1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ko-KR" altLang="en-US" sz="1800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1" lang="ko-KR" alt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ko-KR" altLang="en-US" sz="1800" b="1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latin typeface="Cambria Math" panose="02040503050406030204" pitchFamily="18" charset="0"/>
                  </a:rPr>
                  <a:t>+</a:t>
                </a:r>
                <a:r>
                  <a:rPr kumimoji="1" lang="en-US" altLang="ko-KR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ko-KR" alt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latin typeface="Cambria Math" panose="02040503050406030204" pitchFamily="18" charset="0"/>
                  </a:rPr>
                  <a:t>+</a:t>
                </a:r>
                <a:r>
                  <a:rPr kumimoji="1" lang="en-US" altLang="ko-KR" sz="1800" i="1" dirty="0">
                    <a:latin typeface="Cambria Math" panose="02040503050406030204" pitchFamily="18" charset="0"/>
                  </a:rPr>
                  <a:t> … </a:t>
                </a:r>
                <a:r>
                  <a:rPr kumimoji="1" lang="en-US" altLang="ko-KR" sz="1800" dirty="0">
                    <a:latin typeface="Cambria Math" panose="02040503050406030204" pitchFamily="18" charset="0"/>
                  </a:rPr>
                  <a:t>+</a:t>
                </a:r>
                <a:r>
                  <a:rPr kumimoji="1" lang="en-US" altLang="ko-KR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kumimoji="1" lang="en-US" altLang="ko-KR" sz="1800" dirty="0"/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Advantages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Can explain more complex nonlinear patterns 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Caution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If degree is too high : Overfitting</a:t>
                </a:r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7"/>
                <a:ext cx="7208530" cy="3993539"/>
              </a:xfrm>
              <a:prstGeom prst="rect">
                <a:avLst/>
              </a:prstGeom>
              <a:blipFill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84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 caution : </a:t>
            </a:r>
            <a:r>
              <a:rPr lang="en-US" altLang="ko-KR" dirty="0" err="1"/>
              <a:t>PolynomialFeatures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B24436-EEB0-DC2C-2352-D778643696DD}"/>
              </a:ext>
            </a:extLst>
          </p:cNvPr>
          <p:cNvSpPr txBox="1">
            <a:spLocks/>
          </p:cNvSpPr>
          <p:nvPr/>
        </p:nvSpPr>
        <p:spPr>
          <a:xfrm>
            <a:off x="841254" y="1227137"/>
            <a:ext cx="7208530" cy="399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58" indent="-190458" algn="l" defTabSz="761830" rtl="0" eaLnBrk="1" latinLnBrk="0" hangingPunct="1">
              <a:lnSpc>
                <a:spcPct val="14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1667" b="0" i="0" kern="120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  <a:cs typeface="+mn-cs"/>
              </a:defRPr>
            </a:lvl1pPr>
            <a:lvl2pPr marL="571371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2pPr>
            <a:lvl3pPr marL="952287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333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3pPr>
            <a:lvl4pPr marL="1333202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4pPr>
            <a:lvl5pPr marL="1714115" indent="-190458" algn="l" defTabSz="761830" rtl="0" eaLnBrk="1" latinLnBrk="0" hangingPunct="1">
              <a:lnSpc>
                <a:spcPct val="14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167" b="0" i="0" kern="120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  <a:cs typeface="+mn-cs"/>
              </a:defRPr>
            </a:lvl5pPr>
            <a:lvl6pPr marL="2095031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5946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857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7775" indent="-190458" algn="l" defTabSz="76183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sz="2000" dirty="0" err="1"/>
              <a:t>PolynomialFeatures</a:t>
            </a:r>
            <a:endParaRPr kumimoji="1" lang="en-US" altLang="ko-KR" sz="2000" dirty="0"/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Converts the given input data into polynomial forms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/>
              <a:t>Parameters &amp; Options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/>
              <a:t>Degree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33" dirty="0" err="1"/>
              <a:t>Interaction_only</a:t>
            </a:r>
            <a:endParaRPr kumimoji="1" lang="en-US" altLang="ko-KR" sz="1833" dirty="0"/>
          </a:p>
          <a:p>
            <a:pPr lvl="1">
              <a:lnSpc>
                <a:spcPct val="130000"/>
              </a:lnSpc>
            </a:pPr>
            <a:r>
              <a:rPr kumimoji="1" lang="en-US" altLang="ko-KR" sz="1833" dirty="0" err="1"/>
              <a:t>Include_bias</a:t>
            </a:r>
            <a:endParaRPr kumimoji="1" lang="en-US" altLang="ko-KR" sz="1833" dirty="0"/>
          </a:p>
        </p:txBody>
      </p:sp>
    </p:spTree>
    <p:extLst>
      <p:ext uri="{BB962C8B-B14F-4D97-AF65-F5344CB8AC3E}">
        <p14:creationId xmlns:p14="http://schemas.microsoft.com/office/powerpoint/2010/main" val="154544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980090-9F34-B063-05DA-B08404AD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4.0 Preview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14465-E087-BC78-7F65-FD7071B5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F9BC2B2-EEF0-DC3A-6932-756DCB61C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358968"/>
              </p:ext>
            </p:extLst>
          </p:nvPr>
        </p:nvGraphicFramePr>
        <p:xfrm>
          <a:off x="1427602" y="1263805"/>
          <a:ext cx="6288792" cy="39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8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4.0 Preview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97217F52-A7FA-C406-0453-84F4713E6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614837"/>
              </p:ext>
            </p:extLst>
          </p:nvPr>
        </p:nvGraphicFramePr>
        <p:xfrm>
          <a:off x="1427602" y="1263805"/>
          <a:ext cx="6288792" cy="3550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5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Paperlogy 6 SemiBold" pitchFamily="2" charset="-127"/>
                <a:ea typeface="Paperlogy 6 SemiBold" pitchFamily="2" charset="-127"/>
              </a:rPr>
              <a:t>4.0 Preview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8"/>
                <a:ext cx="7208530" cy="3196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Closed-form Equation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General solution : consists of finite numbers of term</a:t>
                </a:r>
              </a:p>
              <a:p>
                <a:pPr marL="380913" lvl="1" indent="0">
                  <a:lnSpc>
                    <a:spcPct val="130000"/>
                  </a:lnSpc>
                  <a:buNone/>
                </a:pPr>
                <a:endParaRPr kumimoji="1" lang="en-US" altLang="ko-KR" sz="1833" dirty="0"/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Example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kumimoji="1" lang="en-US" altLang="ko-K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kumimoji="1" lang="en-US" altLang="ko-KR" sz="1800" b="1" i="1" dirty="0"/>
                  <a:t> 		</a:t>
                </a:r>
                <a:r>
                  <a:rPr kumimoji="1" lang="en-US" altLang="ko-KR" sz="1800" b="1" dirty="0"/>
                  <a:t>(Y)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ko-KR" sz="1800" b="1" i="1" dirty="0"/>
                  <a:t> 	</a:t>
                </a:r>
                <a:r>
                  <a:rPr kumimoji="1" lang="en-US" altLang="ko-KR" sz="1800" b="1" dirty="0"/>
                  <a:t>(N)</a:t>
                </a:r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8"/>
                <a:ext cx="7208530" cy="3196370"/>
              </a:xfrm>
              <a:prstGeom prst="rect">
                <a:avLst/>
              </a:prstGeom>
              <a:blipFill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7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4.1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38D4113F-DE10-E7DB-CDB5-C2C49FF8D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3" y="1227138"/>
                <a:ext cx="7021991" cy="14216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833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acc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𝒚</m:t>
                        </m:r>
                      </m:e>
                    </m:acc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  <m:sSub>
                      <m:sSubPr>
                        <m:ctrlPr>
                          <a:rPr kumimoji="1" lang="ko-KR" altLang="en-US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𝜽</m:t>
                        </m:r>
                      </m:e>
                      <m:sub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𝟎</m:t>
                        </m:r>
                      </m:sub>
                    </m:sSub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+</m:t>
                    </m:r>
                    <m:sSub>
                      <m:sSubPr>
                        <m:ctrlPr>
                          <a:rPr kumimoji="1" lang="ko-KR" altLang="en-US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ko-KR" altLang="en-US" sz="1833" dirty="0">
                    <a:latin typeface="Paperlogy 4 Regular" pitchFamily="2" charset="-127"/>
                    <a:ea typeface="Paperlogy 4 Regular" pitchFamily="2" charset="-127"/>
                  </a:rPr>
                  <a:t> </a:t>
                </a:r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R" altLang="en-US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R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ko-KR" altLang="en-US" sz="1833" dirty="0">
                    <a:latin typeface="Paperlogy 4 Regular" pitchFamily="2" charset="-127"/>
                    <a:ea typeface="Paperlogy 4 Regular" pitchFamily="2" charset="-127"/>
                  </a:rPr>
                  <a:t> </a:t>
                </a:r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R" altLang="en-US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kumimoji="1" lang="ko-KR" altLang="en-US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bPr>
                      <m:e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𝐧</m:t>
                        </m:r>
                      </m:sub>
                    </m:sSub>
                  </m:oMath>
                </a14:m>
                <a:endParaRPr kumimoji="1" lang="en-US" altLang="ko-KR" sz="1833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marL="0" indent="0" algn="just">
                  <a:buNone/>
                </a:pPr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ko-KR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  </m:t>
                    </m:r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</m:oMath>
                </a14:m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𝛉</m:t>
                    </m:r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∙</m:t>
                    </m:r>
                    <m:r>
                      <a:rPr kumimoji="1" lang="en-US" altLang="ko-KR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𝐱</m:t>
                    </m:r>
                  </m:oMath>
                </a14:m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				(dot product)</a:t>
                </a:r>
              </a:p>
              <a:p>
                <a:pPr marL="0" indent="0" algn="just">
                  <a:buNone/>
                </a:pPr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</m:oMath>
                </a14:m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33" i="1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sSupPr>
                      <m:e>
                        <m:r>
                          <a:rPr kumimoji="1" lang="ko-KR" altLang="en-US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𝛉</m:t>
                        </m:r>
                      </m:e>
                      <m:sup>
                        <m:r>
                          <a:rPr kumimoji="1" lang="en-US" altLang="ko-KR" sz="1833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𝑻</m:t>
                        </m:r>
                      </m:sup>
                    </m:sSup>
                    <m:r>
                      <a:rPr kumimoji="1" lang="ko-KR" altLang="en-US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∙</m:t>
                    </m:r>
                    <m:r>
                      <a:rPr kumimoji="1" lang="en-US" altLang="ko-KR" sz="1833">
                        <a:latin typeface="Cambria Math" panose="02040503050406030204" pitchFamily="18" charset="0"/>
                        <a:ea typeface="Paperlogy 4 Regular" pitchFamily="2" charset="-127"/>
                      </a:rPr>
                      <m:t>𝐱</m:t>
                    </m:r>
                  </m:oMath>
                </a14:m>
                <a:r>
                  <a:rPr kumimoji="1" lang="en-US" altLang="ko-KR" sz="1833" dirty="0">
                    <a:latin typeface="Paperlogy 4 Regular" pitchFamily="2" charset="-127"/>
                    <a:ea typeface="Paperlogy 4 Regular" pitchFamily="2" charset="-127"/>
                  </a:rPr>
                  <a:t> 				(matrix multiplication)</a:t>
                </a:r>
              </a:p>
              <a:p>
                <a:pPr marL="0" indent="0" algn="just">
                  <a:buNone/>
                </a:pPr>
                <a:endParaRPr kumimoji="1" lang="en-US" altLang="ko-KR" sz="1833" dirty="0">
                  <a:latin typeface="Paperlogy 4 Regular" pitchFamily="2" charset="-127"/>
                  <a:ea typeface="Paperlogy 4 Regular" pitchFamily="2" charset="-127"/>
                </a:endParaRP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38D4113F-DE10-E7DB-CDB5-C2C49FF8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3" y="1227138"/>
                <a:ext cx="7021991" cy="1421694"/>
              </a:xfrm>
              <a:prstGeom prst="rect">
                <a:avLst/>
              </a:prstGeom>
              <a:blipFill>
                <a:blip r:embed="rId2"/>
                <a:stretch>
                  <a:fillRect l="-521" b="-1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B89127A8-320E-6742-6615-5F66B9B6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55" y="2857500"/>
            <a:ext cx="2977226" cy="2360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073B3C-1AC2-B5CD-EBC0-A392C1DE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80" y="2857027"/>
            <a:ext cx="3229965" cy="23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4.1 Linear Regression : MSE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38D4113F-DE10-E7DB-CDB5-C2C49FF8D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3" y="1227138"/>
                <a:ext cx="7021991" cy="14216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𝑱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(</m:t>
                    </m:r>
                    <m:r>
                      <a:rPr kumimoji="1" lang="ko-KR" altLang="en-US" sz="2000" b="1">
                        <a:latin typeface="Cambria Math" panose="02040503050406030204" pitchFamily="18" charset="0"/>
                        <a:ea typeface="Paperlogy 4 Regular" pitchFamily="2" charset="-127"/>
                      </a:rPr>
                      <m:t>𝛉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)</m:t>
                    </m:r>
                    <m:r>
                      <a:rPr kumimoji="1" lang="ko-KR" altLang="en-US" sz="2000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0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𝐢</m:t>
                        </m:r>
                        <m:r>
                          <a:rPr kumimoji="1" lang="en-US" altLang="ko-KR" sz="2000" b="1" i="0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=</m:t>
                        </m:r>
                        <m:r>
                          <a:rPr kumimoji="1" lang="en-US" altLang="ko-KR" sz="2000" b="1" i="0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0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  <m:t>𝐦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0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sSupPr>
                              <m:e>
                                <m:r>
                                  <a:rPr kumimoji="1" lang="ko-KR" altLang="en-US" sz="2000" b="1" i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kumimoji="1" lang="en-US" altLang="ko-KR" sz="2000" b="1" i="0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0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kumimoji="1" lang="en-US" altLang="ko-KR" sz="2000" b="1" i="0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(</m:t>
                                </m:r>
                                <m:r>
                                  <a:rPr kumimoji="1" lang="en-US" altLang="ko-KR" sz="2000" b="1" i="0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𝐢</m:t>
                                </m:r>
                                <m:r>
                                  <a:rPr kumimoji="1" lang="en-US" altLang="ko-KR" sz="2000" b="1" i="0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0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ko-KR" sz="2000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(</m:t>
                                </m:r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𝑖</m:t>
                                </m:r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0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2000" b="1" i="0" smtClean="0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ko-KR" sz="2000" b="1" dirty="0">
                    <a:latin typeface="Paperlogy 4 Regular" pitchFamily="2" charset="-127"/>
                    <a:ea typeface="Paperlogy 4 Regular" pitchFamily="2" charset="-127"/>
                  </a:rPr>
                  <a:t>		(MSE)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Paperlogy 4 Regular" pitchFamily="2" charset="-127"/>
                      </a:rPr>
                      <m:t>𝑱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Paperlogy 4 Regular" pitchFamily="2" charset="-127"/>
                      </a:rPr>
                      <m:t>(</m:t>
                    </m:r>
                    <m:r>
                      <a:rPr kumimoji="1" lang="ko-KR" altLang="en-US" sz="2000" b="1">
                        <a:latin typeface="Cambria Math" panose="02040503050406030204" pitchFamily="18" charset="0"/>
                        <a:ea typeface="Paperlogy 4 Regular" pitchFamily="2" charset="-127"/>
                      </a:rPr>
                      <m:t>𝛉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Paperlogy 4 Regular" pitchFamily="2" charset="-127"/>
                      </a:rPr>
                      <m:t>)</m:t>
                    </m:r>
                    <m:r>
                      <a:rPr kumimoji="1" lang="ko-KR" altLang="en-US" sz="2000">
                        <a:latin typeface="Cambria Math" panose="02040503050406030204" pitchFamily="18" charset="0"/>
                        <a:ea typeface="Paperlogy 4 Regular" pitchFamily="2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ko-KR" altLang="en-US" sz="2000" i="1" smtClean="0">
                            <a:latin typeface="Cambria Math" panose="02040503050406030204" pitchFamily="18" charset="0"/>
                            <a:ea typeface="Paperlogy 4 Regular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𝒎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𝐢</m:t>
                            </m:r>
                            <m:r>
                              <a:rPr kumimoji="1" lang="en-US" altLang="ko-KR" sz="2000" b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=</m:t>
                            </m:r>
                            <m:r>
                              <a:rPr kumimoji="1" lang="en-US" altLang="ko-KR" sz="2000" b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000" b="1">
                                <a:latin typeface="Cambria Math" panose="02040503050406030204" pitchFamily="18" charset="0"/>
                                <a:ea typeface="Paperlogy 4 Regular" pitchFamily="2" charset="-127"/>
                              </a:rPr>
                              <m:t>𝐦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ko-KR" altLang="en-US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kumimoji="1" lang="en-US" altLang="ko-KR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𝐓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kumimoji="1" lang="en-US" altLang="ko-KR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(</m:t>
                                    </m:r>
                                    <m:r>
                                      <a:rPr kumimoji="1" lang="en-US" altLang="ko-KR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𝐢</m:t>
                                    </m:r>
                                    <m:r>
                                      <a:rPr kumimoji="1" lang="en-US" altLang="ko-KR" sz="2000" b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ko-KR" sz="2000" b="1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ko-KR" sz="2000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ko-KR" sz="2000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(</m:t>
                                    </m:r>
                                    <m:r>
                                      <a:rPr kumimoji="1" lang="en-US" altLang="ko-KR" sz="2000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𝑖</m:t>
                                    </m:r>
                                    <m:r>
                                      <a:rPr kumimoji="1" lang="en-US" altLang="ko-KR" sz="2000" i="1">
                                        <a:latin typeface="Cambria Math" panose="02040503050406030204" pitchFamily="18" charset="0"/>
                                        <a:ea typeface="Paperlogy 4 Regular" pitchFamily="2" charset="-127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ko-KR" sz="2000" b="1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R" sz="2000" b="1">
                                    <a:latin typeface="Cambria Math" panose="02040503050406030204" pitchFamily="18" charset="0"/>
                                    <a:ea typeface="Paperlogy 4 Regular" pitchFamily="2" charset="-127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kumimoji="1" lang="en-US" altLang="ko-KR" sz="2000" b="1" dirty="0">
                    <a:latin typeface="Paperlogy 4 Regular" pitchFamily="2" charset="-127"/>
                    <a:ea typeface="Paperlogy 4 Regular" pitchFamily="2" charset="-127"/>
                  </a:rPr>
                  <a:t>		(RMSE)</a:t>
                </a:r>
              </a:p>
              <a:p>
                <a:pPr algn="just"/>
                <a:endParaRPr kumimoji="1" lang="en-US" altLang="ko-KR" sz="1833" b="1" dirty="0">
                  <a:latin typeface="Paperlogy 4 Regular" pitchFamily="2" charset="-127"/>
                  <a:ea typeface="Paperlogy 4 Regular" pitchFamily="2" charset="-127"/>
                </a:endParaRPr>
              </a:p>
              <a:p>
                <a:pPr marL="0" indent="0" algn="just">
                  <a:buNone/>
                </a:pPr>
                <a:endParaRPr kumimoji="1" lang="en-US" altLang="ko-KR" sz="1833" dirty="0">
                  <a:latin typeface="Paperlogy 4 Regular" pitchFamily="2" charset="-127"/>
                  <a:ea typeface="Paperlogy 4 Regular" pitchFamily="2" charset="-127"/>
                </a:endParaRP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38D4113F-DE10-E7DB-CDB5-C2C49FF8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3" y="1227138"/>
                <a:ext cx="7021991" cy="1421694"/>
              </a:xfrm>
              <a:prstGeom prst="rect">
                <a:avLst/>
              </a:prstGeom>
              <a:blipFill>
                <a:blip r:embed="rId2"/>
                <a:stretch>
                  <a:fillRect l="-608" t="-22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60F1DCEC-5826-F96A-F626-42F243558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3" y="3326423"/>
                <a:ext cx="7208530" cy="195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ko-KR" sz="2000" dirty="0"/>
                  <a:t>Mission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Find </a:t>
                </a:r>
                <a14:m>
                  <m:oMath xmlns:m="http://schemas.openxmlformats.org/officeDocument/2006/math">
                    <m:r>
                      <a:rPr kumimoji="1" lang="ko-KR" altLang="en-US" sz="1800" b="1" i="0" smtClean="0">
                        <a:latin typeface="Cambria Math" panose="02040503050406030204" pitchFamily="18" charset="0"/>
                        <a:ea typeface="Paperlogy 4 Regular" pitchFamily="2" charset="-127"/>
                      </a:rPr>
                      <m:t>𝛉</m:t>
                    </m:r>
                  </m:oMath>
                </a14:m>
                <a:r>
                  <a:rPr kumimoji="1" lang="en-US" altLang="ko-KR" sz="1833" dirty="0"/>
                  <a:t> that minimize MSE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ko-KR" sz="1833" dirty="0"/>
                  <a:t>Normal Equation(or SVD) vs Gradient Descent</a:t>
                </a:r>
              </a:p>
              <a:p>
                <a:pPr lvl="1">
                  <a:lnSpc>
                    <a:spcPct val="130000"/>
                  </a:lnSpc>
                </a:pPr>
                <a:endParaRPr kumimoji="1" lang="en-US" altLang="ko-KR" sz="1833" dirty="0"/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60F1DCEC-5826-F96A-F626-42F24355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3" y="3326423"/>
                <a:ext cx="7208530" cy="1956777"/>
              </a:xfrm>
              <a:prstGeom prst="rect">
                <a:avLst/>
              </a:prstGeom>
              <a:blipFill>
                <a:blip r:embed="rId3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2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BD7C8A-123A-F08C-5FF3-7F2847B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54927"/>
          </a:xfrm>
        </p:spPr>
        <p:txBody>
          <a:bodyPr/>
          <a:lstStyle/>
          <a:p>
            <a:r>
              <a:rPr lang="en-US" altLang="ko-KR" dirty="0"/>
              <a:t>4.1 Linear Regression : MSE vs RMSE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A935B3-D0AB-76E4-4AB3-701B3A73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D1B33-45D6-76A2-D047-BFB3DCC3E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57898"/>
              </p:ext>
            </p:extLst>
          </p:nvPr>
        </p:nvGraphicFramePr>
        <p:xfrm>
          <a:off x="654944" y="1282982"/>
          <a:ext cx="7824748" cy="3781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374">
                  <a:extLst>
                    <a:ext uri="{9D8B030D-6E8A-4147-A177-3AD203B41FA5}">
                      <a16:colId xmlns:a16="http://schemas.microsoft.com/office/drawing/2014/main" val="2913818610"/>
                    </a:ext>
                  </a:extLst>
                </a:gridCol>
                <a:gridCol w="3912374">
                  <a:extLst>
                    <a:ext uri="{9D8B030D-6E8A-4147-A177-3AD203B41FA5}">
                      <a16:colId xmlns:a16="http://schemas.microsoft.com/office/drawing/2014/main" val="1567935845"/>
                    </a:ext>
                  </a:extLst>
                </a:gridCol>
              </a:tblGrid>
              <a:tr h="656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MSE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dirty="0">
                          <a:solidFill>
                            <a:prstClr val="white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RMSE</a:t>
                      </a:r>
                      <a:endParaRPr lang="ko-KR" altLang="en-US" sz="2200" b="1" i="0" kern="1200" dirty="0">
                        <a:solidFill>
                          <a:prstClr val="white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066854"/>
                  </a:ext>
                </a:extLst>
              </a:tr>
              <a:tr h="21709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98627"/>
                  </a:ext>
                </a:extLst>
              </a:tr>
              <a:tr h="476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Sensitive to outlier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Less sensitive to outlier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17914"/>
                  </a:ext>
                </a:extLst>
              </a:tr>
              <a:tr h="476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Differentiable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Existence of non-differentiable points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8861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051663C-1EC7-73D4-172E-7A4AAFE2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33" y="2031609"/>
            <a:ext cx="2468183" cy="19519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B5E7B6-2E09-EBB5-DF72-1C97554C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85" y="2031609"/>
            <a:ext cx="2429814" cy="19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A754-E3C1-8826-6909-43A17BC4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CEED5B-089A-0184-B6E3-E426B238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Linear Regression : Normal Equation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40E00-8681-EA9D-62FC-81807A42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54" y="1227138"/>
                <a:ext cx="7208530" cy="3196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58" indent="-190458" algn="l" defTabSz="761830" rtl="0" eaLnBrk="1" latinLnBrk="0" hangingPunct="1">
                  <a:lnSpc>
                    <a:spcPct val="140000"/>
                  </a:lnSpc>
                  <a:spcBef>
                    <a:spcPts val="833"/>
                  </a:spcBef>
                  <a:buFont typeface="Arial" panose="020B0604020202020204" pitchFamily="34" charset="0"/>
                  <a:buChar char="•"/>
                  <a:defRPr sz="1667" b="0" i="0" kern="1200">
                    <a:solidFill>
                      <a:schemeClr val="tx1"/>
                    </a:solidFill>
                    <a:latin typeface="Paperlogy 5 Medium" pitchFamily="2" charset="-127"/>
                    <a:ea typeface="Paperlogy 5 Medium" pitchFamily="2" charset="-127"/>
                    <a:cs typeface="+mn-cs"/>
                  </a:defRPr>
                </a:lvl1pPr>
                <a:lvl2pPr marL="571371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2pPr>
                <a:lvl3pPr marL="952287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333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3pPr>
                <a:lvl4pPr marL="1333202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4pPr>
                <a:lvl5pPr marL="1714115" indent="-190458" algn="l" defTabSz="761830" rtl="0" eaLnBrk="1" latinLnBrk="0" hangingPunct="1">
                  <a:lnSpc>
                    <a:spcPct val="14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167" b="0" i="0" kern="1200">
                    <a:solidFill>
                      <a:schemeClr val="tx1"/>
                    </a:solidFill>
                    <a:latin typeface="Paperlogy 4 Regular" pitchFamily="2" charset="-127"/>
                    <a:ea typeface="Paperlogy 4 Regular" pitchFamily="2" charset="-127"/>
                    <a:cs typeface="+mn-cs"/>
                  </a:defRPr>
                </a:lvl5pPr>
                <a:lvl6pPr marL="2095031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5946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6857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7775" indent="-190458" algn="l" defTabSz="76183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kumimoji="1" lang="en-US" altLang="ko-KR" sz="2000" dirty="0"/>
                  <a:t>Normal Equation</a:t>
                </a:r>
              </a:p>
              <a:p>
                <a:pPr lvl="1"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ko-KR" altLang="en-US" sz="18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acc>
                    <m:r>
                      <a:rPr kumimoji="1" lang="en-US" altLang="ko-KR" sz="18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kumimoji="1" lang="en-US" altLang="ko-KR" sz="1800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kumimoji="1" lang="en-US" altLang="ko-KR" sz="1800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kumimoji="1" lang="en-US" altLang="ko-KR" sz="1800" b="1" dirty="0"/>
                  <a:t>y	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kumimoji="1" lang="en-US" altLang="ko-KR" sz="1800" dirty="0"/>
                  <a:t>Directly calculate Regression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ko-KR" altLang="en-US" sz="18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1" lang="en-US" altLang="ko-KR" sz="1800" dirty="0"/>
                  <a:t> from given data</a:t>
                </a:r>
              </a:p>
              <a:p>
                <a:pPr lvl="1" algn="just">
                  <a:lnSpc>
                    <a:spcPct val="130000"/>
                  </a:lnSpc>
                </a:pPr>
                <a:r>
                  <a:rPr kumimoji="1" lang="en-US" altLang="ko-KR" sz="1800" dirty="0"/>
                  <a:t> Computational complexity :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800" dirty="0"/>
                  <a:t> ~ </a:t>
                </a:r>
                <a14:m>
                  <m:oMath xmlns:m="http://schemas.openxmlformats.org/officeDocument/2006/math">
                    <m:r>
                      <a:rPr kumimoji="1" lang="en-US" altLang="ko-KR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R" sz="1800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800" b="0" dirty="0"/>
              </a:p>
              <a:p>
                <a:pPr lvl="2"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1633" dirty="0"/>
                  <a:t> : number of features</a:t>
                </a:r>
              </a:p>
              <a:p>
                <a:pPr lvl="2"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 sz="1633" dirty="0"/>
                  <a:t> : number of samples</a:t>
                </a:r>
              </a:p>
            </p:txBody>
          </p:sp>
        </mc:Choice>
        <mc:Fallback xmlns="">
          <p:sp>
            <p:nvSpPr>
              <p:cNvPr id="2" name="텍스트 개체 틀 2">
                <a:extLst>
                  <a:ext uri="{FF2B5EF4-FFF2-40B4-BE49-F238E27FC236}">
                    <a16:creationId xmlns:a16="http://schemas.microsoft.com/office/drawing/2014/main" id="{88B24436-EEB0-DC2C-2352-D7786436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" y="1227138"/>
                <a:ext cx="7208530" cy="3196370"/>
              </a:xfrm>
              <a:prstGeom prst="rect">
                <a:avLst/>
              </a:prstGeom>
              <a:blipFill>
                <a:blip r:embed="rId2"/>
                <a:stretch>
                  <a:fillRect l="-761" r="-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0744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860</Words>
  <Application>Microsoft Office PowerPoint</Application>
  <PresentationFormat>화면 슬라이드 쇼(16:10)</PresentationFormat>
  <Paragraphs>187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Wingdings</vt:lpstr>
      <vt:lpstr>Paperlogy 7 Bold</vt:lpstr>
      <vt:lpstr>Paperlogy 5 Medium</vt:lpstr>
      <vt:lpstr>Cambria Math</vt:lpstr>
      <vt:lpstr>KaTeX_Size2</vt:lpstr>
      <vt:lpstr>Arial</vt:lpstr>
      <vt:lpstr>Calibri</vt:lpstr>
      <vt:lpstr>Paperlogy 8 ExtraBold</vt:lpstr>
      <vt:lpstr>Paperlogy 6 SemiBold</vt:lpstr>
      <vt:lpstr>맑은 고딕</vt:lpstr>
      <vt:lpstr>Paperlogy 4 Regular</vt:lpstr>
      <vt:lpstr>1_디자인 사용자 지정</vt:lpstr>
      <vt:lpstr>Hands On Machine Learning</vt:lpstr>
      <vt:lpstr>INDEX</vt:lpstr>
      <vt:lpstr>4.0 Preview</vt:lpstr>
      <vt:lpstr>4.0 Preview</vt:lpstr>
      <vt:lpstr>4.0 Preview</vt:lpstr>
      <vt:lpstr>4.1 Linear Regression</vt:lpstr>
      <vt:lpstr>4.1 Linear Regression : MSE</vt:lpstr>
      <vt:lpstr>4.1 Linear Regression : MSE vs RMSE</vt:lpstr>
      <vt:lpstr>4.1 Linear Regression : Normal Equation</vt:lpstr>
      <vt:lpstr>4.1 Linear Regression : Normal Equation</vt:lpstr>
      <vt:lpstr>4.1 Linear Regression : Pseudo-Inverse</vt:lpstr>
      <vt:lpstr>4.1 Linear Regression : SVD</vt:lpstr>
      <vt:lpstr>4.2 Gradient Descent</vt:lpstr>
      <vt:lpstr>4.2 Gradient Descent</vt:lpstr>
      <vt:lpstr>4.2 Gradient Descent</vt:lpstr>
      <vt:lpstr>4.2 Scaling : Standardization vs Normalization</vt:lpstr>
      <vt:lpstr>4.2.1 Batch Gradient Descent</vt:lpstr>
      <vt:lpstr>4.2.1 caution : Rate of Convergence</vt:lpstr>
      <vt:lpstr>4.2.2 Stochastic Gradient Descent</vt:lpstr>
      <vt:lpstr>4.2.2 Learning Schedule</vt:lpstr>
      <vt:lpstr>4.2.3 Mini-batch Gradient Descent</vt:lpstr>
      <vt:lpstr>4.2.3 Mini-batch Gradient Descent</vt:lpstr>
      <vt:lpstr>4.3 Polynomial Regression</vt:lpstr>
      <vt:lpstr>4.3 caution : PolynomialFeatures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Jang Joon Yeong</cp:lastModifiedBy>
  <cp:revision>57</cp:revision>
  <dcterms:created xsi:type="dcterms:W3CDTF">2024-05-01T06:04:42Z</dcterms:created>
  <dcterms:modified xsi:type="dcterms:W3CDTF">2024-09-19T04:57:34Z</dcterms:modified>
</cp:coreProperties>
</file>